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VANE FENSTERSEIFER ISSE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518" y="12"/>
      </p:cViewPr>
      <p:guideLst>
        <p:guide orient="horz" pos="11338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160032" y="5891626"/>
            <a:ext cx="24480360" cy="12533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898"/>
              <a:buFont typeface="Calibri"/>
              <a:buNone/>
              <a:defRPr sz="188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600053" y="18908198"/>
            <a:ext cx="21600318" cy="869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7558"/>
            </a:lvl1pPr>
            <a:lvl2pPr lvl="1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/>
            </a:lvl2pPr>
            <a:lvl3pPr lvl="2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3pPr>
            <a:lvl4pPr lvl="3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4pPr>
            <a:lvl5pPr lvl="4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5pPr>
            <a:lvl6pPr lvl="5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6pPr>
            <a:lvl7pPr lvl="6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7pPr>
            <a:lvl8pPr lvl="7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8pPr>
            <a:lvl9pPr lvl="8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980029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979461" y="8583831"/>
            <a:ext cx="22841503" cy="2484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461293" y="14065664"/>
            <a:ext cx="30508115" cy="6210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4138891" y="8035576"/>
            <a:ext cx="30508115" cy="18270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80029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980029" y="9583264"/>
            <a:ext cx="2484036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965030" y="8974945"/>
            <a:ext cx="24840368" cy="1497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898"/>
              <a:buFont typeface="Calibri"/>
              <a:buNone/>
              <a:defRPr sz="188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965030" y="24091502"/>
            <a:ext cx="24840368" cy="7874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7558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6299"/>
              <a:buNone/>
              <a:defRPr sz="62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5040"/>
              <a:buNone/>
              <a:defRPr sz="50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980029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980029" y="9583264"/>
            <a:ext cx="12240181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4580216" y="9583264"/>
            <a:ext cx="12240181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983780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7558" b="1"/>
            </a:lvl1pPr>
            <a:lvl2pPr marL="914400" lvl="1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2pPr>
            <a:lvl3pPr marL="1371600" lvl="2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3pPr>
            <a:lvl4pPr marL="1828800" lvl="3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4pPr>
            <a:lvl5pPr marL="2286000" lvl="4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5pPr>
            <a:lvl6pPr marL="2743200" lvl="5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6pPr>
            <a:lvl7pPr marL="3200400" lvl="6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7pPr>
            <a:lvl8pPr marL="3657600" lvl="7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8pPr>
            <a:lvl9pPr marL="4114800" lvl="8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983784" y="13149905"/>
            <a:ext cx="12183928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4580217" y="8824938"/>
            <a:ext cx="12243932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7558" b="1"/>
            </a:lvl1pPr>
            <a:lvl2pPr marL="914400" lvl="1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2pPr>
            <a:lvl3pPr marL="1371600" lvl="2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3pPr>
            <a:lvl4pPr marL="1828800" lvl="3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4pPr>
            <a:lvl5pPr marL="2286000" lvl="4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5pPr>
            <a:lvl6pPr marL="2743200" lvl="5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6pPr>
            <a:lvl7pPr marL="3200400" lvl="6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7pPr>
            <a:lvl8pPr marL="3657600" lvl="7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8pPr>
            <a:lvl9pPr marL="4114800" lvl="8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4580217" y="13149905"/>
            <a:ext cx="12243932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980029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79"/>
              <a:buFont typeface="Calibri"/>
              <a:buNone/>
              <a:defRPr sz="100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2243932" y="5183304"/>
            <a:ext cx="14580215" cy="25583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868616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0079"/>
              <a:buChar char="•"/>
              <a:defRPr sz="10079"/>
            </a:lvl1pPr>
            <a:lvl2pPr marL="914400" lvl="1" indent="-78860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2pPr>
            <a:lvl3pPr marL="1371600" lvl="2" indent="-70859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559"/>
              <a:buChar char="•"/>
              <a:defRPr sz="7558"/>
            </a:lvl3pPr>
            <a:lvl4pPr marL="1828800" lvl="3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4pPr>
            <a:lvl5pPr marL="2286000" lvl="4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5pPr>
            <a:lvl6pPr marL="2743200" lvl="5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6pPr>
            <a:lvl7pPr marL="3200400" lvl="6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7pPr>
            <a:lvl8pPr marL="3657600" lvl="7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8pPr>
            <a:lvl9pPr marL="4114800" lvl="8" indent="-628586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983780" y="10799922"/>
            <a:ext cx="9288887" cy="20008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1pPr>
            <a:lvl2pPr marL="914400" lvl="1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2pPr>
            <a:lvl3pPr marL="1371600" lvl="2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3pPr>
            <a:lvl4pPr marL="1828800" lvl="3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4pPr>
            <a:lvl5pPr marL="2286000" lvl="4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5pPr>
            <a:lvl6pPr marL="2743200" lvl="5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6pPr>
            <a:lvl7pPr marL="3200400" lvl="6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7pPr>
            <a:lvl8pPr marL="3657600" lvl="7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8pPr>
            <a:lvl9pPr marL="4114800" lvl="8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79"/>
              <a:buFont typeface="Calibri"/>
              <a:buNone/>
              <a:defRPr sz="1007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2243932" y="5183304"/>
            <a:ext cx="14580215" cy="25583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10079"/>
              <a:buFont typeface="Arial"/>
              <a:buNone/>
              <a:defRPr sz="10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8819"/>
              <a:buFont typeface="Arial"/>
              <a:buNone/>
              <a:defRPr sz="8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559"/>
              <a:buFont typeface="Arial"/>
              <a:buNone/>
              <a:defRPr sz="75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None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983780" y="10799922"/>
            <a:ext cx="9288887" cy="20008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1pPr>
            <a:lvl2pPr marL="914400" lvl="1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2pPr>
            <a:lvl3pPr marL="1371600" lvl="2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3pPr>
            <a:lvl4pPr marL="1828800" lvl="3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4pPr>
            <a:lvl5pPr marL="2286000" lvl="4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5pPr>
            <a:lvl6pPr marL="2743200" lvl="5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6pPr>
            <a:lvl7pPr marL="3200400" lvl="6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7pPr>
            <a:lvl8pPr marL="3657600" lvl="7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8pPr>
            <a:lvl9pPr marL="4114800" lvl="8" indent="-2286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980029" y="1916661"/>
            <a:ext cx="2484036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59"/>
              <a:buFont typeface="Calibri"/>
              <a:buNone/>
              <a:defRPr sz="138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980029" y="9583264"/>
            <a:ext cx="2484036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788606" algn="l" rtl="0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Arial"/>
              <a:buChar char="•"/>
              <a:defRPr sz="8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8596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559"/>
              <a:buFont typeface="Arial"/>
              <a:buChar char="•"/>
              <a:defRPr sz="75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8586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Char char="•"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980029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9540141" y="33366431"/>
            <a:ext cx="9720143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0340300" y="33366431"/>
            <a:ext cx="6480096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7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315772" y="18054389"/>
            <a:ext cx="9148500" cy="1512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315867" y="30801216"/>
            <a:ext cx="9148500" cy="886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6603355" y="10641531"/>
            <a:ext cx="9148500" cy="886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2315880" y="26674083"/>
            <a:ext cx="9148500" cy="886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2315785" y="10730774"/>
            <a:ext cx="9148500" cy="886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0" y="6485801"/>
            <a:ext cx="28800425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O TÍTULO AQUI</a:t>
            </a:r>
            <a:endParaRPr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2315793" y="8113396"/>
            <a:ext cx="23436062" cy="88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4000" dirty="0">
                <a:solidFill>
                  <a:schemeClr val="dk1"/>
                </a:solidFill>
              </a:rPr>
              <a:t>Nome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 </a:t>
            </a:r>
            <a:r>
              <a:rPr lang="pt-BR" sz="4000" dirty="0">
                <a:solidFill>
                  <a:schemeClr val="dk1"/>
                </a:solidFill>
              </a:rPr>
              <a:t>dos </a:t>
            </a:r>
            <a:r>
              <a:rPr lang="pt-BR" sz="4000" dirty="0">
                <a:solidFill>
                  <a:schemeClr val="tx1"/>
                </a:solidFill>
              </a:rPr>
              <a:t>Autores (e-mail)</a:t>
            </a:r>
            <a:endParaRPr lang="pt-BR"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4152670" y="10820031"/>
            <a:ext cx="5474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9207806" y="10730766"/>
            <a:ext cx="3372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2743052" y="26763317"/>
            <a:ext cx="7090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4575603" y="30890472"/>
            <a:ext cx="4179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4125704" y="29902875"/>
            <a:ext cx="552862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33042306"/>
            <a:ext cx="28800425" cy="295743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2796300" y="18131603"/>
            <a:ext cx="77379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</a:rPr>
              <a:t>PROCEDIMENTOS METODOLÓGICOS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16603355" y="18131612"/>
            <a:ext cx="9148500" cy="886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8924444" y="18131591"/>
            <a:ext cx="3939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C787D3A-8F6B-4424-98CC-45EB4E1DEF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0"/>
            <a:ext cx="28800425" cy="5997785"/>
          </a:xfrm>
          <a:prstGeom prst="rect">
            <a:avLst/>
          </a:prstGeom>
        </p:spPr>
      </p:pic>
      <p:sp>
        <p:nvSpPr>
          <p:cNvPr id="26" name="Google Shape;90;p13">
            <a:extLst>
              <a:ext uri="{FF2B5EF4-FFF2-40B4-BE49-F238E27FC236}">
                <a16:creationId xmlns:a16="http://schemas.microsoft.com/office/drawing/2014/main" id="{3E729D02-FB3D-4E67-87EA-CFD40DB55736}"/>
              </a:ext>
            </a:extLst>
          </p:cNvPr>
          <p:cNvSpPr txBox="1"/>
          <p:nvPr/>
        </p:nvSpPr>
        <p:spPr>
          <a:xfrm>
            <a:off x="2315772" y="8978827"/>
            <a:ext cx="23436062" cy="88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3200">
                <a:solidFill>
                  <a:schemeClr val="dk1"/>
                </a:solidFill>
              </a:rPr>
              <a:t>Universidade </a:t>
            </a:r>
            <a:r>
              <a:rPr lang="pt-BR" sz="3200" dirty="0">
                <a:solidFill>
                  <a:schemeClr val="dk1"/>
                </a:solidFill>
              </a:rPr>
              <a:t>do Vale do Taquari – UNIVATES</a:t>
            </a:r>
            <a:endParaRPr lang="pt-BR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Silvane</dc:creator>
  <cp:lastModifiedBy>Henrique Fensterseifer Isse</cp:lastModifiedBy>
  <cp:revision>7</cp:revision>
  <dcterms:modified xsi:type="dcterms:W3CDTF">2019-11-07T17:04:37Z</dcterms:modified>
</cp:coreProperties>
</file>