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21604288" cy="324040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 d="100"/>
          <a:sy n="18" d="100"/>
        </p:scale>
        <p:origin x="23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2286000" y="685800"/>
            <a:ext cx="228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079640" y="7561080"/>
            <a:ext cx="19443601" cy="21385079"/>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body" idx="1"/>
          </p:nvPr>
        </p:nvSpPr>
        <p:spPr>
          <a:xfrm>
            <a:off x="1079640" y="7561080"/>
            <a:ext cx="19443601"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1079640" y="18731159"/>
            <a:ext cx="19443601"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1079640" y="7561080"/>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8" name="Google Shape;48;p12"/>
          <p:cNvSpPr txBox="1">
            <a:spLocks noGrp="1"/>
          </p:cNvSpPr>
          <p:nvPr>
            <p:ph type="body" idx="2"/>
          </p:nvPr>
        </p:nvSpPr>
        <p:spPr>
          <a:xfrm>
            <a:off x="11042640" y="7561080"/>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9" name="Google Shape;49;p12"/>
          <p:cNvSpPr txBox="1">
            <a:spLocks noGrp="1"/>
          </p:cNvSpPr>
          <p:nvPr>
            <p:ph type="body" idx="3"/>
          </p:nvPr>
        </p:nvSpPr>
        <p:spPr>
          <a:xfrm>
            <a:off x="1079640" y="18731159"/>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0" name="Google Shape;50;p12"/>
          <p:cNvSpPr txBox="1">
            <a:spLocks noGrp="1"/>
          </p:cNvSpPr>
          <p:nvPr>
            <p:ph type="body" idx="4"/>
          </p:nvPr>
        </p:nvSpPr>
        <p:spPr>
          <a:xfrm>
            <a:off x="11042640" y="18731159"/>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body" idx="1"/>
          </p:nvPr>
        </p:nvSpPr>
        <p:spPr>
          <a:xfrm>
            <a:off x="1079640" y="7561080"/>
            <a:ext cx="62607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3"/>
          <p:cNvSpPr txBox="1">
            <a:spLocks noGrp="1"/>
          </p:cNvSpPr>
          <p:nvPr>
            <p:ph type="body" idx="2"/>
          </p:nvPr>
        </p:nvSpPr>
        <p:spPr>
          <a:xfrm>
            <a:off x="7653960" y="7561080"/>
            <a:ext cx="62607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3"/>
          <p:cNvSpPr txBox="1">
            <a:spLocks noGrp="1"/>
          </p:cNvSpPr>
          <p:nvPr>
            <p:ph type="body" idx="3"/>
          </p:nvPr>
        </p:nvSpPr>
        <p:spPr>
          <a:xfrm>
            <a:off x="14227920" y="7561080"/>
            <a:ext cx="62607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6" name="Google Shape;56;p13"/>
          <p:cNvSpPr txBox="1">
            <a:spLocks noGrp="1"/>
          </p:cNvSpPr>
          <p:nvPr>
            <p:ph type="body" idx="4"/>
          </p:nvPr>
        </p:nvSpPr>
        <p:spPr>
          <a:xfrm>
            <a:off x="1079640" y="18731159"/>
            <a:ext cx="62607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5"/>
          </p:nvPr>
        </p:nvSpPr>
        <p:spPr>
          <a:xfrm>
            <a:off x="7653960" y="18731159"/>
            <a:ext cx="62607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6"/>
          </p:nvPr>
        </p:nvSpPr>
        <p:spPr>
          <a:xfrm>
            <a:off x="14227920" y="18731159"/>
            <a:ext cx="62607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1079640" y="7561080"/>
            <a:ext cx="19443601" cy="21385079"/>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body" idx="1"/>
          </p:nvPr>
        </p:nvSpPr>
        <p:spPr>
          <a:xfrm>
            <a:off x="1079640" y="7561080"/>
            <a:ext cx="9488160" cy="21385079"/>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5"/>
          <p:cNvSpPr txBox="1">
            <a:spLocks noGrp="1"/>
          </p:cNvSpPr>
          <p:nvPr>
            <p:ph type="body" idx="2"/>
          </p:nvPr>
        </p:nvSpPr>
        <p:spPr>
          <a:xfrm>
            <a:off x="11042640" y="7561080"/>
            <a:ext cx="9488160" cy="21385079"/>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1079640" y="1297080"/>
            <a:ext cx="19443601" cy="25035839"/>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body" idx="1"/>
          </p:nvPr>
        </p:nvSpPr>
        <p:spPr>
          <a:xfrm>
            <a:off x="1079640" y="7561080"/>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9" name="Google Shape;29;p8"/>
          <p:cNvSpPr txBox="1">
            <a:spLocks noGrp="1"/>
          </p:cNvSpPr>
          <p:nvPr>
            <p:ph type="body" idx="2"/>
          </p:nvPr>
        </p:nvSpPr>
        <p:spPr>
          <a:xfrm>
            <a:off x="11042640" y="7561080"/>
            <a:ext cx="9488160" cy="21385079"/>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8"/>
          <p:cNvSpPr txBox="1">
            <a:spLocks noGrp="1"/>
          </p:cNvSpPr>
          <p:nvPr>
            <p:ph type="body" idx="3"/>
          </p:nvPr>
        </p:nvSpPr>
        <p:spPr>
          <a:xfrm>
            <a:off x="1079640" y="18731159"/>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1079640" y="7561080"/>
            <a:ext cx="9488160" cy="21385079"/>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9"/>
          <p:cNvSpPr txBox="1">
            <a:spLocks noGrp="1"/>
          </p:cNvSpPr>
          <p:nvPr>
            <p:ph type="body" idx="2"/>
          </p:nvPr>
        </p:nvSpPr>
        <p:spPr>
          <a:xfrm>
            <a:off x="11042640" y="7561080"/>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9"/>
          <p:cNvSpPr txBox="1">
            <a:spLocks noGrp="1"/>
          </p:cNvSpPr>
          <p:nvPr>
            <p:ph type="body" idx="3"/>
          </p:nvPr>
        </p:nvSpPr>
        <p:spPr>
          <a:xfrm>
            <a:off x="11042640" y="18731159"/>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1079640" y="7561080"/>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9" name="Google Shape;39;p10"/>
          <p:cNvSpPr txBox="1">
            <a:spLocks noGrp="1"/>
          </p:cNvSpPr>
          <p:nvPr>
            <p:ph type="body" idx="2"/>
          </p:nvPr>
        </p:nvSpPr>
        <p:spPr>
          <a:xfrm>
            <a:off x="11042640" y="7561080"/>
            <a:ext cx="9488160"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10"/>
          <p:cNvSpPr txBox="1">
            <a:spLocks noGrp="1"/>
          </p:cNvSpPr>
          <p:nvPr>
            <p:ph type="body" idx="3"/>
          </p:nvPr>
        </p:nvSpPr>
        <p:spPr>
          <a:xfrm>
            <a:off x="1079640" y="18731159"/>
            <a:ext cx="19443601" cy="10200600"/>
          </a:xfrm>
          <a:prstGeom prst="rect">
            <a:avLst/>
          </a:prstGeom>
          <a:noFill/>
          <a:ln>
            <a:noFill/>
          </a:ln>
        </p:spPr>
        <p:txBody>
          <a:bodyPr spcFirstLastPara="1" wrap="square" lIns="308500" tIns="154425" rIns="308500" bIns="154425"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79640" y="1297080"/>
            <a:ext cx="19443601" cy="5400720"/>
          </a:xfrm>
          <a:prstGeom prst="rect">
            <a:avLst/>
          </a:prstGeom>
          <a:noFill/>
          <a:ln>
            <a:noFill/>
          </a:ln>
        </p:spPr>
        <p:txBody>
          <a:bodyPr spcFirstLastPara="1" wrap="square" lIns="308500" tIns="154425" rIns="308500" bIns="154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p1"/>
          <p:cNvSpPr txBox="1">
            <a:spLocks noGrp="1"/>
          </p:cNvSpPr>
          <p:nvPr>
            <p:ph type="body" idx="1"/>
          </p:nvPr>
        </p:nvSpPr>
        <p:spPr>
          <a:xfrm>
            <a:off x="1079640" y="7561080"/>
            <a:ext cx="19443601" cy="21385079"/>
          </a:xfrm>
          <a:prstGeom prst="rect">
            <a:avLst/>
          </a:prstGeom>
          <a:noFill/>
          <a:ln>
            <a:noFill/>
          </a:ln>
        </p:spPr>
        <p:txBody>
          <a:bodyPr spcFirstLastPara="1" wrap="square" lIns="308500" tIns="154425" rIns="308500" bIns="154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p1"/>
          <p:cNvSpPr txBox="1">
            <a:spLocks noGrp="1"/>
          </p:cNvSpPr>
          <p:nvPr>
            <p:ph type="dt" idx="10"/>
          </p:nvPr>
        </p:nvSpPr>
        <p:spPr>
          <a:xfrm>
            <a:off x="1079280" y="30033719"/>
            <a:ext cx="5041800" cy="1725480"/>
          </a:xfrm>
          <a:prstGeom prst="rect">
            <a:avLst/>
          </a:prstGeom>
          <a:noFill/>
          <a:ln>
            <a:noFill/>
          </a:ln>
        </p:spPr>
        <p:txBody>
          <a:bodyPr spcFirstLastPara="1" wrap="square" lIns="308500" tIns="154425" rIns="308500" bIns="154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p1"/>
          <p:cNvSpPr txBox="1">
            <a:spLocks noGrp="1"/>
          </p:cNvSpPr>
          <p:nvPr>
            <p:ph type="ftr" idx="11"/>
          </p:nvPr>
        </p:nvSpPr>
        <p:spPr>
          <a:xfrm>
            <a:off x="7380360" y="30033719"/>
            <a:ext cx="6842160" cy="1725480"/>
          </a:xfrm>
          <a:prstGeom prst="rect">
            <a:avLst/>
          </a:prstGeom>
          <a:noFill/>
          <a:ln>
            <a:noFill/>
          </a:ln>
        </p:spPr>
        <p:txBody>
          <a:bodyPr spcFirstLastPara="1" wrap="square" lIns="308500" tIns="154425" rIns="308500" bIns="154425"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0" name="Google Shape;10;p1"/>
          <p:cNvSpPr txBox="1">
            <a:spLocks noGrp="1"/>
          </p:cNvSpPr>
          <p:nvPr>
            <p:ph type="sldNum" idx="12"/>
          </p:nvPr>
        </p:nvSpPr>
        <p:spPr>
          <a:xfrm>
            <a:off x="15481080" y="30033719"/>
            <a:ext cx="5041800" cy="1725480"/>
          </a:xfrm>
          <a:prstGeom prst="rect">
            <a:avLst/>
          </a:prstGeom>
          <a:noFill/>
          <a:ln>
            <a:noFill/>
          </a:ln>
        </p:spPr>
        <p:txBody>
          <a:bodyPr spcFirstLastPara="1" wrap="square" lIns="308500" tIns="154425" rIns="308500" bIns="154425" anchor="ctr" anchorCtr="0">
            <a:noAutofit/>
          </a:bodyPr>
          <a:lstStyle>
            <a:lvl1pPr marL="0" marR="0" lvl="0" indent="0" algn="r" rtl="0">
              <a:lnSpc>
                <a:spcPct val="100000"/>
              </a:lnSpc>
              <a:spcBef>
                <a:spcPts val="0"/>
              </a:spcBef>
              <a:buNone/>
              <a:defRPr sz="41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buNone/>
              <a:defRPr sz="41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buNone/>
              <a:defRPr sz="41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buNone/>
              <a:defRPr sz="41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buNone/>
              <a:defRPr sz="41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buNone/>
              <a:defRPr sz="41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buNone/>
              <a:defRPr sz="41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buNone/>
              <a:defRPr sz="41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buNone/>
              <a:defRPr sz="41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27" y="42994"/>
            <a:ext cx="21604277" cy="6962571"/>
          </a:xfrm>
          <a:prstGeom prst="rect">
            <a:avLst/>
          </a:prstGeom>
          <a:noFill/>
          <a:ln>
            <a:noFill/>
          </a:ln>
        </p:spPr>
      </p:pic>
      <p:sp>
        <p:nvSpPr>
          <p:cNvPr id="64" name="Google Shape;64;p14"/>
          <p:cNvSpPr/>
          <p:nvPr/>
        </p:nvSpPr>
        <p:spPr>
          <a:xfrm>
            <a:off x="1168560" y="8459640"/>
            <a:ext cx="9055080" cy="923076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et al., 2014). Texto texto texto texto texto texto texto texto texto texto texto texto texto texto texto texto texto texto texto texto texto (Autor, 2013; Autor, 2014; Autor et al., 2016). </a:t>
            </a:r>
            <a:endParaRPr sz="3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(Autor, 2014). Texto texto texto texto texto texto texto texto texto texto texto texto texto texto texto texto texto texto texto texto texto texto texto texto texto texto texto texto texto texto texto texto (Autor, 2014; Autor, 2016). </a:t>
            </a:r>
            <a:endParaRPr sz="3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(Autor, 2014; Autor, 2014; Autor, 2017). </a:t>
            </a:r>
            <a:endParaRPr sz="3000" b="0" i="0" u="none" strike="noStrike" cap="none">
              <a:solidFill>
                <a:srgbClr val="000000"/>
              </a:solidFill>
              <a:latin typeface="Arial"/>
              <a:ea typeface="Arial"/>
              <a:cs typeface="Arial"/>
              <a:sym typeface="Arial"/>
            </a:endParaRPr>
          </a:p>
        </p:txBody>
      </p:sp>
      <p:sp>
        <p:nvSpPr>
          <p:cNvPr id="65" name="Google Shape;65;p14"/>
          <p:cNvSpPr/>
          <p:nvPr/>
        </p:nvSpPr>
        <p:spPr>
          <a:xfrm>
            <a:off x="11449080" y="8388360"/>
            <a:ext cx="8926560" cy="1464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Este estudo teve como objetivo texto texto texto texto texto texto texto texto texto texto texto texto texto texto texto texto texto texto texto texto.</a:t>
            </a:r>
            <a:endParaRPr sz="3000" b="0" i="0" u="none" strike="noStrike" cap="none">
              <a:solidFill>
                <a:srgbClr val="000000"/>
              </a:solidFill>
              <a:latin typeface="Arial"/>
              <a:ea typeface="Arial"/>
              <a:cs typeface="Arial"/>
              <a:sym typeface="Arial"/>
            </a:endParaRPr>
          </a:p>
        </p:txBody>
      </p:sp>
      <p:sp>
        <p:nvSpPr>
          <p:cNvPr id="66" name="Google Shape;66;p14"/>
          <p:cNvSpPr/>
          <p:nvPr/>
        </p:nvSpPr>
        <p:spPr>
          <a:xfrm>
            <a:off x="1168560" y="22099680"/>
            <a:ext cx="9055080" cy="877392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texto texto texto texto texto texto texto texto texto texto texto texto texto texto texto texto . </a:t>
            </a:r>
            <a:endParaRPr sz="3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texto texto texto texto texto texto (Autor, 2017; Autor, 2018). </a:t>
            </a:r>
            <a:endParaRPr sz="3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 (Autor, 2014). Texto texto texto texto texto texto texto texto texto texto texto texto texto texto texto texto texto texto texto texto texto texto texto texto texto texto (Autor, 2014; Autor, 2016; Autor, 2018). </a:t>
            </a:r>
            <a:endParaRPr sz="3000" b="0" i="0" u="none" strike="noStrike" cap="none">
              <a:solidFill>
                <a:srgbClr val="000000"/>
              </a:solidFill>
              <a:latin typeface="Arial"/>
              <a:ea typeface="Arial"/>
              <a:cs typeface="Arial"/>
              <a:sym typeface="Arial"/>
            </a:endParaRPr>
          </a:p>
        </p:txBody>
      </p:sp>
      <p:sp>
        <p:nvSpPr>
          <p:cNvPr id="67" name="Google Shape;67;p14"/>
          <p:cNvSpPr/>
          <p:nvPr/>
        </p:nvSpPr>
        <p:spPr>
          <a:xfrm>
            <a:off x="4321080" y="4419720"/>
            <a:ext cx="13176378" cy="1023462"/>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pt-BR" sz="6100" b="1" i="0" u="none" strike="noStrike" cap="none">
                <a:solidFill>
                  <a:srgbClr val="FFFFFF"/>
                </a:solidFill>
                <a:latin typeface="Arial"/>
                <a:ea typeface="Arial"/>
                <a:cs typeface="Arial"/>
                <a:sym typeface="Arial"/>
              </a:rPr>
              <a:t>Título</a:t>
            </a:r>
            <a:endParaRPr sz="6100" b="0" i="0" u="none" strike="noStrike" cap="none">
              <a:solidFill>
                <a:srgbClr val="000000"/>
              </a:solidFill>
              <a:latin typeface="Arial"/>
              <a:ea typeface="Arial"/>
              <a:cs typeface="Arial"/>
              <a:sym typeface="Arial"/>
            </a:endParaRPr>
          </a:p>
        </p:txBody>
      </p:sp>
      <p:sp>
        <p:nvSpPr>
          <p:cNvPr id="68" name="Google Shape;68;p14"/>
          <p:cNvSpPr/>
          <p:nvPr/>
        </p:nvSpPr>
        <p:spPr>
          <a:xfrm>
            <a:off x="1225440" y="7437600"/>
            <a:ext cx="8999640" cy="720720"/>
          </a:xfrm>
          <a:custGeom>
            <a:avLst/>
            <a:gdLst/>
            <a:ahLst/>
            <a:cxnLst/>
            <a:rect l="l" t="t" r="r" b="b"/>
            <a:pathLst>
              <a:path w="25001" h="2004" extrusionOk="0">
                <a:moveTo>
                  <a:pt x="333" y="0"/>
                </a:moveTo>
                <a:cubicBezTo>
                  <a:pt x="166" y="0"/>
                  <a:pt x="0" y="166"/>
                  <a:pt x="0" y="333"/>
                </a:cubicBezTo>
                <a:lnTo>
                  <a:pt x="0" y="1669"/>
                </a:lnTo>
                <a:cubicBezTo>
                  <a:pt x="0" y="1836"/>
                  <a:pt x="166" y="2003"/>
                  <a:pt x="333" y="2003"/>
                </a:cubicBezTo>
                <a:lnTo>
                  <a:pt x="24666" y="2003"/>
                </a:lnTo>
                <a:cubicBezTo>
                  <a:pt x="24833" y="2003"/>
                  <a:pt x="25000" y="1836"/>
                  <a:pt x="25000" y="1669"/>
                </a:cubicBezTo>
                <a:lnTo>
                  <a:pt x="25000" y="333"/>
                </a:lnTo>
                <a:cubicBezTo>
                  <a:pt x="25000" y="166"/>
                  <a:pt x="24833" y="0"/>
                  <a:pt x="24666" y="0"/>
                </a:cubicBezTo>
                <a:lnTo>
                  <a:pt x="333" y="0"/>
                </a:lnTo>
              </a:path>
            </a:pathLst>
          </a:custGeom>
          <a:solidFill>
            <a:srgbClr val="00B050"/>
          </a:solidFill>
          <a:ln>
            <a:noFill/>
          </a:ln>
        </p:spPr>
        <p:txBody>
          <a:bodyPr spcFirstLastPara="1" wrap="square" lIns="65150" tIns="32750" rIns="65150" bIns="32750" anchor="ctr" anchorCtr="0">
            <a:noAutofit/>
          </a:bodyPr>
          <a:lstStyle/>
          <a:p>
            <a:pPr marL="0" marR="0" lvl="0" indent="0" algn="ctr" rtl="0">
              <a:spcBef>
                <a:spcPts val="0"/>
              </a:spcBef>
              <a:spcAft>
                <a:spcPts val="0"/>
              </a:spcAft>
              <a:buNone/>
            </a:pPr>
            <a:r>
              <a:rPr lang="pt-BR" sz="4000" b="1" i="0" u="none" strike="noStrike" cap="none">
                <a:solidFill>
                  <a:srgbClr val="FFFFFF"/>
                </a:solidFill>
                <a:latin typeface="Arial"/>
                <a:ea typeface="Arial"/>
                <a:cs typeface="Arial"/>
                <a:sym typeface="Arial"/>
              </a:rPr>
              <a:t>INTRODUÇÃO</a:t>
            </a:r>
            <a:endParaRPr sz="4000" b="0" i="0" u="none" strike="noStrike" cap="none">
              <a:solidFill>
                <a:srgbClr val="000000"/>
              </a:solidFill>
              <a:latin typeface="Arial"/>
              <a:ea typeface="Arial"/>
              <a:cs typeface="Arial"/>
              <a:sym typeface="Arial"/>
            </a:endParaRPr>
          </a:p>
        </p:txBody>
      </p:sp>
      <p:sp>
        <p:nvSpPr>
          <p:cNvPr id="69" name="Google Shape;69;p14"/>
          <p:cNvSpPr/>
          <p:nvPr/>
        </p:nvSpPr>
        <p:spPr>
          <a:xfrm>
            <a:off x="11401560" y="7510320"/>
            <a:ext cx="8999280" cy="720720"/>
          </a:xfrm>
          <a:custGeom>
            <a:avLst/>
            <a:gdLst/>
            <a:ahLst/>
            <a:cxnLst/>
            <a:rect l="l" t="t" r="r" b="b"/>
            <a:pathLst>
              <a:path w="25000" h="2004" extrusionOk="0">
                <a:moveTo>
                  <a:pt x="333" y="0"/>
                </a:moveTo>
                <a:cubicBezTo>
                  <a:pt x="166" y="0"/>
                  <a:pt x="0" y="166"/>
                  <a:pt x="0" y="333"/>
                </a:cubicBezTo>
                <a:lnTo>
                  <a:pt x="0" y="1669"/>
                </a:lnTo>
                <a:cubicBezTo>
                  <a:pt x="0" y="1836"/>
                  <a:pt x="166" y="2003"/>
                  <a:pt x="333" y="2003"/>
                </a:cubicBezTo>
                <a:lnTo>
                  <a:pt x="24665" y="2003"/>
                </a:lnTo>
                <a:cubicBezTo>
                  <a:pt x="24832" y="2003"/>
                  <a:pt x="24999" y="1836"/>
                  <a:pt x="24999" y="1669"/>
                </a:cubicBezTo>
                <a:lnTo>
                  <a:pt x="24999" y="333"/>
                </a:lnTo>
                <a:cubicBezTo>
                  <a:pt x="24999" y="166"/>
                  <a:pt x="24832" y="0"/>
                  <a:pt x="24665" y="0"/>
                </a:cubicBezTo>
                <a:lnTo>
                  <a:pt x="333" y="0"/>
                </a:lnTo>
              </a:path>
            </a:pathLst>
          </a:custGeom>
          <a:solidFill>
            <a:srgbClr val="00B050"/>
          </a:solidFill>
          <a:ln>
            <a:noFill/>
          </a:ln>
        </p:spPr>
        <p:txBody>
          <a:bodyPr spcFirstLastPara="1" wrap="square" lIns="65150" tIns="32750" rIns="65150" bIns="32750" anchor="ctr" anchorCtr="0">
            <a:noAutofit/>
          </a:bodyPr>
          <a:lstStyle/>
          <a:p>
            <a:pPr marL="0" marR="0" lvl="0" indent="0" algn="ctr" rtl="0">
              <a:spcBef>
                <a:spcPts val="0"/>
              </a:spcBef>
              <a:spcAft>
                <a:spcPts val="0"/>
              </a:spcAft>
              <a:buNone/>
            </a:pPr>
            <a:r>
              <a:rPr lang="pt-BR" sz="4000" b="1" i="0" u="none" strike="noStrike" cap="none">
                <a:solidFill>
                  <a:srgbClr val="FFFFFF"/>
                </a:solidFill>
                <a:latin typeface="Arial"/>
                <a:ea typeface="Arial"/>
                <a:cs typeface="Arial"/>
                <a:sym typeface="Arial"/>
              </a:rPr>
              <a:t>OBJETIVO</a:t>
            </a:r>
            <a:endParaRPr sz="4000" b="0" i="0" u="none" strike="noStrike" cap="none">
              <a:solidFill>
                <a:srgbClr val="000000"/>
              </a:solidFill>
              <a:latin typeface="Arial"/>
              <a:ea typeface="Arial"/>
              <a:cs typeface="Arial"/>
              <a:sym typeface="Arial"/>
            </a:endParaRPr>
          </a:p>
        </p:txBody>
      </p:sp>
      <p:sp>
        <p:nvSpPr>
          <p:cNvPr id="70" name="Google Shape;70;p14"/>
          <p:cNvSpPr/>
          <p:nvPr/>
        </p:nvSpPr>
        <p:spPr>
          <a:xfrm>
            <a:off x="11401560" y="10298160"/>
            <a:ext cx="8974080" cy="720720"/>
          </a:xfrm>
          <a:custGeom>
            <a:avLst/>
            <a:gdLst/>
            <a:ahLst/>
            <a:cxnLst/>
            <a:rect l="l" t="t" r="r" b="b"/>
            <a:pathLst>
              <a:path w="24930" h="2004" extrusionOk="0">
                <a:moveTo>
                  <a:pt x="333" y="0"/>
                </a:moveTo>
                <a:cubicBezTo>
                  <a:pt x="166" y="0"/>
                  <a:pt x="0" y="166"/>
                  <a:pt x="0" y="333"/>
                </a:cubicBezTo>
                <a:lnTo>
                  <a:pt x="0" y="1669"/>
                </a:lnTo>
                <a:cubicBezTo>
                  <a:pt x="0" y="1836"/>
                  <a:pt x="166" y="2003"/>
                  <a:pt x="333" y="2003"/>
                </a:cubicBezTo>
                <a:lnTo>
                  <a:pt x="24595" y="2003"/>
                </a:lnTo>
                <a:cubicBezTo>
                  <a:pt x="24762" y="2003"/>
                  <a:pt x="24929" y="1836"/>
                  <a:pt x="24929" y="1669"/>
                </a:cubicBezTo>
                <a:lnTo>
                  <a:pt x="24929" y="333"/>
                </a:lnTo>
                <a:cubicBezTo>
                  <a:pt x="24929" y="166"/>
                  <a:pt x="24762" y="0"/>
                  <a:pt x="24595" y="0"/>
                </a:cubicBezTo>
                <a:lnTo>
                  <a:pt x="333" y="0"/>
                </a:lnTo>
              </a:path>
            </a:pathLst>
          </a:custGeom>
          <a:solidFill>
            <a:srgbClr val="00B050"/>
          </a:solidFill>
          <a:ln>
            <a:noFill/>
          </a:ln>
        </p:spPr>
        <p:txBody>
          <a:bodyPr spcFirstLastPara="1" wrap="square" lIns="65150" tIns="32750" rIns="65150" bIns="32750" anchor="ctr" anchorCtr="0">
            <a:noAutofit/>
          </a:bodyPr>
          <a:lstStyle/>
          <a:p>
            <a:pPr marL="0" marR="0" lvl="0" indent="0" algn="ctr" rtl="0">
              <a:spcBef>
                <a:spcPts val="0"/>
              </a:spcBef>
              <a:spcAft>
                <a:spcPts val="0"/>
              </a:spcAft>
              <a:buNone/>
            </a:pPr>
            <a:r>
              <a:rPr lang="pt-BR" sz="4000" b="1" i="0" u="none" strike="noStrike" cap="none">
                <a:solidFill>
                  <a:srgbClr val="FFFFFF"/>
                </a:solidFill>
                <a:latin typeface="Arial"/>
                <a:ea typeface="Arial"/>
                <a:cs typeface="Arial"/>
                <a:sym typeface="Arial"/>
              </a:rPr>
              <a:t>METODOLOGIA</a:t>
            </a:r>
            <a:endParaRPr sz="4000" b="0" i="0" u="none" strike="noStrike" cap="none">
              <a:solidFill>
                <a:srgbClr val="000000"/>
              </a:solidFill>
              <a:latin typeface="Arial"/>
              <a:ea typeface="Arial"/>
              <a:cs typeface="Arial"/>
              <a:sym typeface="Arial"/>
            </a:endParaRPr>
          </a:p>
        </p:txBody>
      </p:sp>
      <p:sp>
        <p:nvSpPr>
          <p:cNvPr id="71" name="Google Shape;71;p14"/>
          <p:cNvSpPr/>
          <p:nvPr/>
        </p:nvSpPr>
        <p:spPr>
          <a:xfrm>
            <a:off x="1225440" y="21123359"/>
            <a:ext cx="8998200" cy="718920"/>
          </a:xfrm>
          <a:custGeom>
            <a:avLst/>
            <a:gdLst/>
            <a:ahLst/>
            <a:cxnLst/>
            <a:rect l="l" t="t" r="r" b="b"/>
            <a:pathLst>
              <a:path w="24997" h="1999" extrusionOk="0">
                <a:moveTo>
                  <a:pt x="333" y="0"/>
                </a:moveTo>
                <a:cubicBezTo>
                  <a:pt x="166" y="0"/>
                  <a:pt x="0" y="166"/>
                  <a:pt x="0" y="333"/>
                </a:cubicBezTo>
                <a:lnTo>
                  <a:pt x="0" y="1665"/>
                </a:lnTo>
                <a:cubicBezTo>
                  <a:pt x="0" y="1831"/>
                  <a:pt x="166" y="1998"/>
                  <a:pt x="333" y="1998"/>
                </a:cubicBezTo>
                <a:lnTo>
                  <a:pt x="24663" y="1998"/>
                </a:lnTo>
                <a:cubicBezTo>
                  <a:pt x="24829" y="1998"/>
                  <a:pt x="24996" y="1831"/>
                  <a:pt x="24996" y="1665"/>
                </a:cubicBezTo>
                <a:lnTo>
                  <a:pt x="24996" y="333"/>
                </a:lnTo>
                <a:cubicBezTo>
                  <a:pt x="24996" y="166"/>
                  <a:pt x="24829" y="0"/>
                  <a:pt x="24663" y="0"/>
                </a:cubicBezTo>
                <a:lnTo>
                  <a:pt x="333" y="0"/>
                </a:lnTo>
              </a:path>
            </a:pathLst>
          </a:custGeom>
          <a:solidFill>
            <a:srgbClr val="00B050"/>
          </a:solidFill>
          <a:ln>
            <a:noFill/>
          </a:ln>
        </p:spPr>
        <p:txBody>
          <a:bodyPr spcFirstLastPara="1" wrap="square" lIns="65150" tIns="32750" rIns="65150" bIns="32750" anchor="ctr" anchorCtr="0">
            <a:noAutofit/>
          </a:bodyPr>
          <a:lstStyle/>
          <a:p>
            <a:pPr marL="0" marR="0" lvl="0" indent="0" algn="ctr" rtl="0">
              <a:spcBef>
                <a:spcPts val="0"/>
              </a:spcBef>
              <a:spcAft>
                <a:spcPts val="0"/>
              </a:spcAft>
              <a:buNone/>
            </a:pPr>
            <a:r>
              <a:rPr lang="pt-BR" sz="4000" b="1" i="0" u="none" strike="noStrike" cap="none">
                <a:solidFill>
                  <a:srgbClr val="FFFFFF"/>
                </a:solidFill>
                <a:latin typeface="Arial"/>
                <a:ea typeface="Arial"/>
                <a:cs typeface="Arial"/>
                <a:sym typeface="Arial"/>
              </a:rPr>
              <a:t>RESULTADOS</a:t>
            </a:r>
            <a:endParaRPr sz="4000" b="0" i="0" u="none" strike="noStrike" cap="none">
              <a:solidFill>
                <a:srgbClr val="000000"/>
              </a:solidFill>
              <a:latin typeface="Arial"/>
              <a:ea typeface="Arial"/>
              <a:cs typeface="Arial"/>
              <a:sym typeface="Arial"/>
            </a:endParaRPr>
          </a:p>
        </p:txBody>
      </p:sp>
      <p:sp>
        <p:nvSpPr>
          <p:cNvPr id="72" name="Google Shape;72;p14"/>
          <p:cNvSpPr/>
          <p:nvPr/>
        </p:nvSpPr>
        <p:spPr>
          <a:xfrm>
            <a:off x="11401560" y="29025719"/>
            <a:ext cx="8974080" cy="720720"/>
          </a:xfrm>
          <a:custGeom>
            <a:avLst/>
            <a:gdLst/>
            <a:ahLst/>
            <a:cxnLst/>
            <a:rect l="l" t="t" r="r" b="b"/>
            <a:pathLst>
              <a:path w="24930" h="2004" extrusionOk="0">
                <a:moveTo>
                  <a:pt x="333" y="0"/>
                </a:moveTo>
                <a:cubicBezTo>
                  <a:pt x="166" y="0"/>
                  <a:pt x="0" y="166"/>
                  <a:pt x="0" y="333"/>
                </a:cubicBezTo>
                <a:lnTo>
                  <a:pt x="0" y="1669"/>
                </a:lnTo>
                <a:cubicBezTo>
                  <a:pt x="0" y="1836"/>
                  <a:pt x="166" y="2003"/>
                  <a:pt x="333" y="2003"/>
                </a:cubicBezTo>
                <a:lnTo>
                  <a:pt x="24595" y="2003"/>
                </a:lnTo>
                <a:cubicBezTo>
                  <a:pt x="24762" y="2003"/>
                  <a:pt x="24929" y="1836"/>
                  <a:pt x="24929" y="1669"/>
                </a:cubicBezTo>
                <a:lnTo>
                  <a:pt x="24929" y="333"/>
                </a:lnTo>
                <a:cubicBezTo>
                  <a:pt x="24929" y="166"/>
                  <a:pt x="24762" y="0"/>
                  <a:pt x="24595" y="0"/>
                </a:cubicBezTo>
                <a:lnTo>
                  <a:pt x="333" y="0"/>
                </a:lnTo>
              </a:path>
            </a:pathLst>
          </a:custGeom>
          <a:solidFill>
            <a:srgbClr val="00B050"/>
          </a:solidFill>
          <a:ln>
            <a:noFill/>
          </a:ln>
        </p:spPr>
        <p:txBody>
          <a:bodyPr spcFirstLastPara="1" wrap="square" lIns="65150" tIns="32750" rIns="65150" bIns="32750" anchor="ctr" anchorCtr="0">
            <a:noAutofit/>
          </a:bodyPr>
          <a:lstStyle/>
          <a:p>
            <a:pPr marL="0" marR="0" lvl="0" indent="0" algn="ctr" rtl="0">
              <a:spcBef>
                <a:spcPts val="0"/>
              </a:spcBef>
              <a:spcAft>
                <a:spcPts val="0"/>
              </a:spcAft>
              <a:buNone/>
            </a:pPr>
            <a:r>
              <a:rPr lang="pt-BR" sz="4000" b="1" i="0" u="none" strike="noStrike" cap="none">
                <a:solidFill>
                  <a:srgbClr val="FFFFFF"/>
                </a:solidFill>
                <a:latin typeface="Arial"/>
                <a:ea typeface="Arial"/>
                <a:cs typeface="Arial"/>
                <a:sym typeface="Arial"/>
              </a:rPr>
              <a:t>REFERÊNCIAS</a:t>
            </a:r>
            <a:endParaRPr sz="4000" b="0" i="0" u="none" strike="noStrike" cap="none">
              <a:solidFill>
                <a:srgbClr val="000000"/>
              </a:solidFill>
              <a:latin typeface="Arial"/>
              <a:ea typeface="Arial"/>
              <a:cs typeface="Arial"/>
              <a:sym typeface="Arial"/>
            </a:endParaRPr>
          </a:p>
        </p:txBody>
      </p:sp>
      <p:sp>
        <p:nvSpPr>
          <p:cNvPr id="73" name="Google Shape;73;p14"/>
          <p:cNvSpPr/>
          <p:nvPr/>
        </p:nvSpPr>
        <p:spPr>
          <a:xfrm>
            <a:off x="11449080" y="26211241"/>
            <a:ext cx="8926560" cy="720720"/>
          </a:xfrm>
          <a:custGeom>
            <a:avLst/>
            <a:gdLst/>
            <a:ahLst/>
            <a:cxnLst/>
            <a:rect l="l" t="t" r="r" b="b"/>
            <a:pathLst>
              <a:path w="24797" h="2004" extrusionOk="0">
                <a:moveTo>
                  <a:pt x="333" y="0"/>
                </a:moveTo>
                <a:cubicBezTo>
                  <a:pt x="166" y="0"/>
                  <a:pt x="0" y="166"/>
                  <a:pt x="0" y="333"/>
                </a:cubicBezTo>
                <a:lnTo>
                  <a:pt x="0" y="1669"/>
                </a:lnTo>
                <a:cubicBezTo>
                  <a:pt x="0" y="1836"/>
                  <a:pt x="166" y="2003"/>
                  <a:pt x="333" y="2003"/>
                </a:cubicBezTo>
                <a:lnTo>
                  <a:pt x="24463" y="2003"/>
                </a:lnTo>
                <a:cubicBezTo>
                  <a:pt x="24629" y="2003"/>
                  <a:pt x="24796" y="1836"/>
                  <a:pt x="24796" y="1669"/>
                </a:cubicBezTo>
                <a:lnTo>
                  <a:pt x="24796" y="333"/>
                </a:lnTo>
                <a:cubicBezTo>
                  <a:pt x="24796" y="166"/>
                  <a:pt x="24629" y="0"/>
                  <a:pt x="24463" y="0"/>
                </a:cubicBezTo>
                <a:lnTo>
                  <a:pt x="333" y="0"/>
                </a:lnTo>
              </a:path>
            </a:pathLst>
          </a:custGeom>
          <a:solidFill>
            <a:srgbClr val="00B050"/>
          </a:solidFill>
          <a:ln>
            <a:noFill/>
          </a:ln>
        </p:spPr>
        <p:txBody>
          <a:bodyPr spcFirstLastPara="1" wrap="square" lIns="65150" tIns="32750" rIns="65150" bIns="32750" anchor="ctr" anchorCtr="0">
            <a:noAutofit/>
          </a:bodyPr>
          <a:lstStyle/>
          <a:p>
            <a:pPr marL="0" marR="0" lvl="0" indent="0" algn="ctr" rtl="0">
              <a:spcBef>
                <a:spcPts val="0"/>
              </a:spcBef>
              <a:spcAft>
                <a:spcPts val="0"/>
              </a:spcAft>
              <a:buNone/>
            </a:pPr>
            <a:r>
              <a:rPr lang="pt-BR" sz="4000" b="1" i="0" u="none" strike="noStrike" cap="none">
                <a:solidFill>
                  <a:srgbClr val="FFFFFF"/>
                </a:solidFill>
                <a:latin typeface="Arial"/>
                <a:ea typeface="Arial"/>
                <a:cs typeface="Arial"/>
                <a:sym typeface="Arial"/>
              </a:rPr>
              <a:t>CONCLUSÕES</a:t>
            </a:r>
            <a:endParaRPr sz="4000" b="0" i="0" u="none" strike="noStrike" cap="none">
              <a:solidFill>
                <a:srgbClr val="000000"/>
              </a:solidFill>
              <a:latin typeface="Arial"/>
              <a:ea typeface="Arial"/>
              <a:cs typeface="Arial"/>
              <a:sym typeface="Arial"/>
            </a:endParaRPr>
          </a:p>
        </p:txBody>
      </p:sp>
      <p:sp>
        <p:nvSpPr>
          <p:cNvPr id="74" name="Google Shape;74;p14"/>
          <p:cNvSpPr/>
          <p:nvPr/>
        </p:nvSpPr>
        <p:spPr>
          <a:xfrm>
            <a:off x="63360" y="-136440"/>
            <a:ext cx="295560" cy="29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63360" y="-136440"/>
            <a:ext cx="295560" cy="29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63360" y="-136440"/>
            <a:ext cx="295560" cy="29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174600" y="-465120"/>
            <a:ext cx="304920" cy="304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561960" y="5851680"/>
            <a:ext cx="20424900" cy="6426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pt-BR" sz="3600" b="1" i="0" u="none" strike="noStrike" cap="none">
                <a:solidFill>
                  <a:srgbClr val="FFFFFF"/>
                </a:solidFill>
                <a:latin typeface="Arial"/>
                <a:ea typeface="Arial"/>
                <a:cs typeface="Arial"/>
                <a:sym typeface="Arial"/>
              </a:rPr>
              <a:t>Nome Sobrenome, Nome Sobrenome, Nome Sobrenome</a:t>
            </a:r>
            <a:endParaRPr sz="3600" b="0" i="0" u="none" strike="noStrike" cap="none">
              <a:solidFill>
                <a:srgbClr val="000000"/>
              </a:solidFill>
              <a:latin typeface="Arial"/>
              <a:ea typeface="Arial"/>
              <a:cs typeface="Arial"/>
              <a:sym typeface="Arial"/>
            </a:endParaRPr>
          </a:p>
        </p:txBody>
      </p:sp>
      <p:sp>
        <p:nvSpPr>
          <p:cNvPr id="79" name="Google Shape;79;p14"/>
          <p:cNvSpPr/>
          <p:nvPr/>
        </p:nvSpPr>
        <p:spPr>
          <a:xfrm>
            <a:off x="11449080" y="27109800"/>
            <a:ext cx="8926560" cy="1464480"/>
          </a:xfrm>
          <a:prstGeom prst="rect">
            <a:avLst/>
          </a:prstGeom>
          <a:noFill/>
          <a:ln>
            <a:noFill/>
          </a:ln>
        </p:spPr>
        <p:txBody>
          <a:bodyPr spcFirstLastPara="1" wrap="square" lIns="90000" tIns="46800" rIns="90000" bIns="46800" anchor="t" anchorCtr="0">
            <a:noAutofit/>
          </a:bodyPr>
          <a:lstStyle/>
          <a:p>
            <a:pPr marL="0" marR="0" lvl="0" indent="0" algn="just" rtl="0">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a:t>
            </a:r>
            <a:endParaRPr sz="3000" b="0" i="0" u="none" strike="noStrike" cap="none">
              <a:solidFill>
                <a:srgbClr val="000000"/>
              </a:solidFill>
              <a:latin typeface="Arial"/>
              <a:ea typeface="Arial"/>
              <a:cs typeface="Arial"/>
              <a:sym typeface="Arial"/>
            </a:endParaRPr>
          </a:p>
        </p:txBody>
      </p:sp>
      <p:sp>
        <p:nvSpPr>
          <p:cNvPr id="80" name="Google Shape;80;p14"/>
          <p:cNvSpPr/>
          <p:nvPr/>
        </p:nvSpPr>
        <p:spPr>
          <a:xfrm>
            <a:off x="1168560" y="18543600"/>
            <a:ext cx="9056520" cy="1998720"/>
          </a:xfrm>
          <a:prstGeom prst="rect">
            <a:avLst/>
          </a:prstGeom>
          <a:solidFill>
            <a:srgbClr val="C3D69B"/>
          </a:solidFill>
          <a:ln>
            <a:noFill/>
          </a:ln>
        </p:spPr>
        <p:txBody>
          <a:bodyPr spcFirstLastPara="1" wrap="square" lIns="90000" tIns="46800" rIns="90000" bIns="46800" anchor="ctr" anchorCtr="0">
            <a:noAutofit/>
          </a:bodyPr>
          <a:lstStyle/>
          <a:p>
            <a:pPr marL="0" marR="0" lvl="0" indent="0" algn="ctr" rtl="0">
              <a:spcBef>
                <a:spcPts val="0"/>
              </a:spcBef>
              <a:spcAft>
                <a:spcPts val="0"/>
              </a:spcAft>
              <a:buNone/>
            </a:pPr>
            <a:r>
              <a:rPr lang="pt-BR" sz="6100" b="0" i="0" u="none" strike="noStrike" cap="none">
                <a:solidFill>
                  <a:srgbClr val="000000"/>
                </a:solidFill>
                <a:latin typeface="Arial"/>
                <a:ea typeface="Arial"/>
                <a:cs typeface="Arial"/>
                <a:sym typeface="Arial"/>
              </a:rPr>
              <a:t>IMAGENS</a:t>
            </a:r>
            <a:endParaRPr sz="6100" b="0" i="0" u="none" strike="noStrike" cap="none">
              <a:solidFill>
                <a:srgbClr val="000000"/>
              </a:solidFill>
              <a:latin typeface="Arial"/>
              <a:ea typeface="Arial"/>
              <a:cs typeface="Arial"/>
              <a:sym typeface="Arial"/>
            </a:endParaRPr>
          </a:p>
        </p:txBody>
      </p:sp>
      <p:sp>
        <p:nvSpPr>
          <p:cNvPr id="81" name="Google Shape;81;p14"/>
          <p:cNvSpPr/>
          <p:nvPr/>
        </p:nvSpPr>
        <p:spPr>
          <a:xfrm>
            <a:off x="11401560" y="18577080"/>
            <a:ext cx="8974080" cy="2520720"/>
          </a:xfrm>
          <a:prstGeom prst="rect">
            <a:avLst/>
          </a:prstGeom>
          <a:solidFill>
            <a:srgbClr val="C3D69B"/>
          </a:solidFill>
          <a:ln>
            <a:noFill/>
          </a:ln>
        </p:spPr>
        <p:txBody>
          <a:bodyPr spcFirstLastPara="1" wrap="square" lIns="90000" tIns="46800" rIns="90000" bIns="46800" anchor="ctr" anchorCtr="0">
            <a:noAutofit/>
          </a:bodyPr>
          <a:lstStyle/>
          <a:p>
            <a:pPr marL="0" marR="0" lvl="0" indent="0" algn="ctr" rtl="0">
              <a:spcBef>
                <a:spcPts val="0"/>
              </a:spcBef>
              <a:spcAft>
                <a:spcPts val="0"/>
              </a:spcAft>
              <a:buNone/>
            </a:pPr>
            <a:r>
              <a:rPr lang="pt-BR" sz="6100" b="0" i="0" u="none" strike="noStrike" cap="none">
                <a:solidFill>
                  <a:srgbClr val="000000"/>
                </a:solidFill>
                <a:latin typeface="Arial"/>
                <a:ea typeface="Arial"/>
                <a:cs typeface="Arial"/>
                <a:sym typeface="Arial"/>
              </a:rPr>
              <a:t>IMAGENS/ESQUEMAS</a:t>
            </a:r>
            <a:endParaRPr sz="6100" b="0" i="0" u="none" strike="noStrike" cap="none">
              <a:solidFill>
                <a:srgbClr val="000000"/>
              </a:solidFill>
              <a:latin typeface="Arial"/>
              <a:ea typeface="Arial"/>
              <a:cs typeface="Arial"/>
              <a:sym typeface="Arial"/>
            </a:endParaRPr>
          </a:p>
        </p:txBody>
      </p:sp>
      <p:sp>
        <p:nvSpPr>
          <p:cNvPr id="83" name="Google Shape;83;p14"/>
          <p:cNvSpPr/>
          <p:nvPr/>
        </p:nvSpPr>
        <p:spPr>
          <a:xfrm>
            <a:off x="11401560" y="11302920"/>
            <a:ext cx="8974080" cy="648972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texto (Autor, 2014; Autor, 2015). </a:t>
            </a:r>
            <a:endParaRPr sz="30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pt-BR" sz="3000" b="0" i="0" u="none" strike="noStrike" cap="none">
                <a:solidFill>
                  <a:srgbClr val="000000"/>
                </a:solidFill>
                <a:latin typeface="Arial"/>
                <a:ea typeface="Arial"/>
                <a:cs typeface="Arial"/>
                <a:sym typeface="Arial"/>
              </a:rPr>
              <a:t>          Texto texto texto texto texto texto texto texto texto texto texto texto texto texto texto texto texto texto texto texto texto texto texto texto texto texto texto texto . Texto texto texto texto texto texto texto texto texto texto texto texto texto texto texto texto texto texto texto texto texto texto texto texto texto texto (Autor, 2014; Autor, 2016 Autor, 2018). </a:t>
            </a:r>
            <a:endParaRPr sz="3000" b="0" i="0" u="none" strike="noStrike" cap="none">
              <a:solidFill>
                <a:srgbClr val="000000"/>
              </a:solidFill>
              <a:latin typeface="Arial"/>
              <a:ea typeface="Arial"/>
              <a:cs typeface="Arial"/>
              <a:sym typeface="Arial"/>
            </a:endParaRPr>
          </a:p>
        </p:txBody>
      </p:sp>
      <p:sp>
        <p:nvSpPr>
          <p:cNvPr id="84" name="Google Shape;84;p14"/>
          <p:cNvSpPr/>
          <p:nvPr/>
        </p:nvSpPr>
        <p:spPr>
          <a:xfrm>
            <a:off x="11449080" y="29843281"/>
            <a:ext cx="8926560" cy="39888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None/>
            </a:pPr>
            <a:r>
              <a:rPr lang="pt-BR" sz="2000" b="0" i="0" u="none" strike="noStrike" cap="none">
                <a:solidFill>
                  <a:srgbClr val="000000"/>
                </a:solidFill>
                <a:latin typeface="Arial"/>
                <a:ea typeface="Arial"/>
                <a:cs typeface="Arial"/>
                <a:sym typeface="Arial"/>
              </a:rPr>
              <a:t>De aordo com as normas do Manual da Univates.</a:t>
            </a:r>
            <a:endParaRPr sz="2000" b="0" i="0" u="none" strike="noStrike" cap="none">
              <a:solidFill>
                <a:srgbClr val="000000"/>
              </a:solidFill>
              <a:latin typeface="Arial"/>
              <a:ea typeface="Arial"/>
              <a:cs typeface="Arial"/>
              <a:sym typeface="Arial"/>
            </a:endParaRPr>
          </a:p>
        </p:txBody>
      </p:sp>
      <p:sp>
        <p:nvSpPr>
          <p:cNvPr id="85" name="Google Shape;85;p14"/>
          <p:cNvSpPr/>
          <p:nvPr/>
        </p:nvSpPr>
        <p:spPr>
          <a:xfrm>
            <a:off x="5065920" y="568320"/>
            <a:ext cx="11804400" cy="19224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ctr" rtl="0">
              <a:spcBef>
                <a:spcPts val="0"/>
              </a:spcBef>
              <a:spcAft>
                <a:spcPts val="0"/>
              </a:spcAft>
              <a:buNone/>
            </a:pPr>
            <a:r>
              <a:rPr lang="pt-BR" sz="4000" b="0" i="0" u="none" strike="noStrike" cap="none">
                <a:solidFill>
                  <a:srgbClr val="FFFFFF"/>
                </a:solidFill>
                <a:latin typeface="Arial"/>
                <a:ea typeface="Arial"/>
                <a:cs typeface="Arial"/>
                <a:sym typeface="Arial"/>
              </a:rPr>
              <a:t>Universidade do Vale do Taquari – Univates</a:t>
            </a:r>
            <a:endParaRPr sz="40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pt-BR" sz="4000" b="0" i="0" u="none" strike="noStrike" cap="none">
                <a:solidFill>
                  <a:srgbClr val="FFFFFF"/>
                </a:solidFill>
                <a:latin typeface="Arial"/>
                <a:ea typeface="Arial"/>
                <a:cs typeface="Arial"/>
                <a:sym typeface="Arial"/>
              </a:rPr>
              <a:t>Centro de Ciências Biológicas e da Saúde – CCBS </a:t>
            </a:r>
            <a:endParaRPr sz="4000" b="0" i="0" u="none" strike="noStrike" cap="none">
              <a:solidFill>
                <a:srgbClr val="000000"/>
              </a:solidFill>
              <a:latin typeface="Arial"/>
              <a:ea typeface="Arial"/>
              <a:cs typeface="Arial"/>
              <a:sym typeface="Arial"/>
            </a:endParaRPr>
          </a:p>
          <a:p>
            <a:pPr marL="0" marR="0" lvl="0" indent="0" algn="ctr" rtl="0">
              <a:spcBef>
                <a:spcPts val="0"/>
              </a:spcBef>
              <a:spcAft>
                <a:spcPts val="0"/>
              </a:spcAft>
              <a:buNone/>
            </a:pPr>
            <a:r>
              <a:rPr lang="pt-BR" sz="4000" b="0" i="0" u="none" strike="noStrike" cap="none">
                <a:solidFill>
                  <a:srgbClr val="FFFFFF"/>
                </a:solidFill>
                <a:latin typeface="Arial"/>
                <a:ea typeface="Arial"/>
                <a:cs typeface="Arial"/>
                <a:sym typeface="Arial"/>
              </a:rPr>
              <a:t>Curso de Biomedicina</a:t>
            </a:r>
            <a:endParaRPr sz="4000" b="0" i="0" u="none" strike="noStrike" cap="none">
              <a:solidFill>
                <a:srgbClr val="000000"/>
              </a:solidFill>
              <a:latin typeface="Arial"/>
              <a:ea typeface="Arial"/>
              <a:cs typeface="Arial"/>
              <a:sym typeface="Arial"/>
            </a:endParaRPr>
          </a:p>
        </p:txBody>
      </p:sp>
      <p:sp>
        <p:nvSpPr>
          <p:cNvPr id="86" name="Google Shape;86;p14"/>
          <p:cNvSpPr/>
          <p:nvPr/>
        </p:nvSpPr>
        <p:spPr>
          <a:xfrm>
            <a:off x="11426760" y="22105800"/>
            <a:ext cx="8974080" cy="3313080"/>
          </a:xfrm>
          <a:prstGeom prst="rect">
            <a:avLst/>
          </a:prstGeom>
          <a:solidFill>
            <a:srgbClr val="C3D69B"/>
          </a:solidFill>
          <a:ln>
            <a:noFill/>
          </a:ln>
        </p:spPr>
        <p:txBody>
          <a:bodyPr spcFirstLastPara="1" wrap="square" lIns="90000" tIns="46800" rIns="90000" bIns="46800" anchor="ctr" anchorCtr="0">
            <a:noAutofit/>
          </a:bodyPr>
          <a:lstStyle/>
          <a:p>
            <a:pPr marL="0" marR="0" lvl="0" indent="0" algn="ctr" rtl="0">
              <a:spcBef>
                <a:spcPts val="0"/>
              </a:spcBef>
              <a:spcAft>
                <a:spcPts val="0"/>
              </a:spcAft>
              <a:buNone/>
            </a:pPr>
            <a:r>
              <a:rPr lang="pt-BR" sz="6100" b="0" i="0" u="none" strike="noStrike" cap="none">
                <a:solidFill>
                  <a:srgbClr val="000000"/>
                </a:solidFill>
                <a:latin typeface="Arial"/>
                <a:ea typeface="Arial"/>
                <a:cs typeface="Arial"/>
                <a:sym typeface="Arial"/>
              </a:rPr>
              <a:t>IMAGENS/ESQUEMAS</a:t>
            </a:r>
            <a:endParaRPr sz="6100" b="0" i="0" u="none" strike="noStrike" cap="none">
              <a:solidFill>
                <a:srgbClr val="000000"/>
              </a:solidFill>
              <a:latin typeface="Arial"/>
              <a:ea typeface="Arial"/>
              <a:cs typeface="Arial"/>
              <a:sym typeface="Arial"/>
            </a:endParaRPr>
          </a:p>
        </p:txBody>
      </p:sp>
      <p:pic>
        <p:nvPicPr>
          <p:cNvPr id="27" name="Google Shape;87;p14">
            <a:extLst>
              <a:ext uri="{FF2B5EF4-FFF2-40B4-BE49-F238E27FC236}">
                <a16:creationId xmlns:a16="http://schemas.microsoft.com/office/drawing/2014/main" id="{E6633945-4450-4336-9635-6570C95B9A33}"/>
              </a:ext>
            </a:extLst>
          </p:cNvPr>
          <p:cNvPicPr preferRelativeResize="0"/>
          <p:nvPr/>
        </p:nvPicPr>
        <p:blipFill rotWithShape="1">
          <a:blip r:embed="rId4">
            <a:alphaModFix/>
          </a:blip>
          <a:srcRect/>
          <a:stretch/>
        </p:blipFill>
        <p:spPr>
          <a:xfrm>
            <a:off x="1168560" y="417094"/>
            <a:ext cx="2403980" cy="1730683"/>
          </a:xfrm>
          <a:prstGeom prst="rect">
            <a:avLst/>
          </a:prstGeom>
          <a:noFill/>
          <a:ln>
            <a:noFill/>
          </a:ln>
        </p:spPr>
      </p:pic>
      <p:pic>
        <p:nvPicPr>
          <p:cNvPr id="28" name="Picture 2" descr="Image result for sÃ­mbolo biomedicina">
            <a:extLst>
              <a:ext uri="{FF2B5EF4-FFF2-40B4-BE49-F238E27FC236}">
                <a16:creationId xmlns:a16="http://schemas.microsoft.com/office/drawing/2014/main" id="{052DC235-12B3-40FE-9589-9183F6497F8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8363700" y="307118"/>
            <a:ext cx="2232462" cy="21503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Words>
  <Application>Microsoft Office PowerPoint</Application>
  <PresentationFormat>Personalizar</PresentationFormat>
  <Paragraphs>25</Paragraphs>
  <Slides>1</Slides>
  <Notes>1</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1</vt:i4>
      </vt:variant>
    </vt:vector>
  </HeadingPairs>
  <TitlesOfParts>
    <vt:vector size="4" baseType="lpstr">
      <vt:lpstr>Arial</vt:lpstr>
      <vt:lpstr>Calibri</vt:lpstr>
      <vt:lpstr>Office Theme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VANESSA MARIA HENDGES</cp:lastModifiedBy>
  <cp:revision>1</cp:revision>
  <dcterms:modified xsi:type="dcterms:W3CDTF">2019-04-17T16:57:32Z</dcterms:modified>
</cp:coreProperties>
</file>