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525000" cy="17333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8" d="100"/>
          <a:sy n="28" d="100"/>
        </p:scale>
        <p:origin x="260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36824"/>
            <a:ext cx="8096250" cy="6034770"/>
          </a:xfrm>
        </p:spPr>
        <p:txBody>
          <a:bodyPr anchor="b"/>
          <a:lstStyle>
            <a:lvl1pPr algn="ctr">
              <a:defRPr sz="6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5" y="9104318"/>
            <a:ext cx="7143750" cy="4185015"/>
          </a:xfrm>
        </p:spPr>
        <p:txBody>
          <a:bodyPr/>
          <a:lstStyle>
            <a:lvl1pPr marL="0" indent="0" algn="ctr">
              <a:buNone/>
              <a:defRPr sz="2500"/>
            </a:lvl1pPr>
            <a:lvl2pPr marL="476265" indent="0" algn="ctr">
              <a:buNone/>
              <a:defRPr sz="2083"/>
            </a:lvl2pPr>
            <a:lvl3pPr marL="952530" indent="0" algn="ctr">
              <a:buNone/>
              <a:defRPr sz="1875"/>
            </a:lvl3pPr>
            <a:lvl4pPr marL="1428796" indent="0" algn="ctr">
              <a:buNone/>
              <a:defRPr sz="1667"/>
            </a:lvl4pPr>
            <a:lvl5pPr marL="1905061" indent="0" algn="ctr">
              <a:buNone/>
              <a:defRPr sz="1667"/>
            </a:lvl5pPr>
            <a:lvl6pPr marL="2381326" indent="0" algn="ctr">
              <a:buNone/>
              <a:defRPr sz="1667"/>
            </a:lvl6pPr>
            <a:lvl7pPr marL="2857591" indent="0" algn="ctr">
              <a:buNone/>
              <a:defRPr sz="1667"/>
            </a:lvl7pPr>
            <a:lvl8pPr marL="3333857" indent="0" algn="ctr">
              <a:buNone/>
              <a:defRPr sz="1667"/>
            </a:lvl8pPr>
            <a:lvl9pPr marL="3810122" indent="0" algn="ctr">
              <a:buNone/>
              <a:defRPr sz="16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18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9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329" y="922870"/>
            <a:ext cx="2053828" cy="1468969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844" y="922870"/>
            <a:ext cx="6042422" cy="1468969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76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19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3" y="4321446"/>
            <a:ext cx="8215313" cy="7210425"/>
          </a:xfrm>
        </p:spPr>
        <p:txBody>
          <a:bodyPr anchor="b"/>
          <a:lstStyle>
            <a:lvl1pPr>
              <a:defRPr sz="6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83" y="11600084"/>
            <a:ext cx="8215313" cy="3791792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6265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53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844" y="4614352"/>
            <a:ext cx="4048125" cy="1099820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031" y="4614352"/>
            <a:ext cx="4048125" cy="1099820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77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4" y="922874"/>
            <a:ext cx="8215313" cy="33504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85" y="4249217"/>
            <a:ext cx="4029521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085" y="6331693"/>
            <a:ext cx="4029521" cy="931296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2032" y="4249217"/>
            <a:ext cx="4049366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2032" y="6331693"/>
            <a:ext cx="4049366" cy="931296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72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4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68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66" y="2495766"/>
            <a:ext cx="4822031" cy="12318313"/>
          </a:xfrm>
        </p:spPr>
        <p:txBody>
          <a:bodyPr/>
          <a:lstStyle>
            <a:lvl1pPr>
              <a:defRPr sz="3333"/>
            </a:lvl1pPr>
            <a:lvl2pPr>
              <a:defRPr sz="2917"/>
            </a:lvl2pPr>
            <a:lvl3pPr>
              <a:defRPr sz="250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4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9366" y="2495766"/>
            <a:ext cx="4822031" cy="12318313"/>
          </a:xfrm>
        </p:spPr>
        <p:txBody>
          <a:bodyPr anchor="t"/>
          <a:lstStyle>
            <a:lvl1pPr marL="0" indent="0">
              <a:buNone/>
              <a:defRPr sz="3333"/>
            </a:lvl1pPr>
            <a:lvl2pPr marL="476265" indent="0">
              <a:buNone/>
              <a:defRPr sz="2917"/>
            </a:lvl2pPr>
            <a:lvl3pPr marL="952530" indent="0">
              <a:buNone/>
              <a:defRPr sz="2500"/>
            </a:lvl3pPr>
            <a:lvl4pPr marL="1428796" indent="0">
              <a:buNone/>
              <a:defRPr sz="2083"/>
            </a:lvl4pPr>
            <a:lvl5pPr marL="1905061" indent="0">
              <a:buNone/>
              <a:defRPr sz="2083"/>
            </a:lvl5pPr>
            <a:lvl6pPr marL="2381326" indent="0">
              <a:buNone/>
              <a:defRPr sz="2083"/>
            </a:lvl6pPr>
            <a:lvl7pPr marL="2857591" indent="0">
              <a:buNone/>
              <a:defRPr sz="2083"/>
            </a:lvl7pPr>
            <a:lvl8pPr marL="3333857" indent="0">
              <a:buNone/>
              <a:defRPr sz="2083"/>
            </a:lvl8pPr>
            <a:lvl9pPr marL="3810122" indent="0">
              <a:buNone/>
              <a:defRPr sz="208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71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844" y="922874"/>
            <a:ext cx="8215313" cy="3350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44" y="4614352"/>
            <a:ext cx="8215313" cy="109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844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7A8F7-56CC-4752-BF16-361E2ADBC502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156" y="16065973"/>
            <a:ext cx="3214688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031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D9F0-2BA3-478B-851F-28C06D991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7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2530" rtl="0" eaLnBrk="1" latinLnBrk="0" hangingPunct="1">
        <a:lnSpc>
          <a:spcPct val="90000"/>
        </a:lnSpc>
        <a:spcBef>
          <a:spcPct val="0"/>
        </a:spcBef>
        <a:buNone/>
        <a:defRPr sz="4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133" indent="-238133" algn="l" defTabSz="952530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2917" kern="1200">
          <a:solidFill>
            <a:schemeClr val="tx1"/>
          </a:solidFill>
          <a:latin typeface="+mn-lt"/>
          <a:ea typeface="+mn-ea"/>
          <a:cs typeface="+mn-cs"/>
        </a:defRPr>
      </a:lvl1pPr>
      <a:lvl2pPr marL="71439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7229D031-3161-4934-859B-46B5AAF06905}"/>
              </a:ext>
            </a:extLst>
          </p:cNvPr>
          <p:cNvSpPr/>
          <p:nvPr/>
        </p:nvSpPr>
        <p:spPr>
          <a:xfrm>
            <a:off x="4975405" y="4251828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82BE4CE-9CF6-4F67-B973-D3932ED5AD72}"/>
              </a:ext>
            </a:extLst>
          </p:cNvPr>
          <p:cNvSpPr/>
          <p:nvPr/>
        </p:nvSpPr>
        <p:spPr>
          <a:xfrm>
            <a:off x="4975406" y="9453367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D7A5DF7-77E6-470F-B917-D0EBC95FAE7A}"/>
              </a:ext>
            </a:extLst>
          </p:cNvPr>
          <p:cNvSpPr/>
          <p:nvPr/>
        </p:nvSpPr>
        <p:spPr>
          <a:xfrm>
            <a:off x="4985067" y="14113380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DBC8498-77E3-45DA-86A1-15911FFA9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1978269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21AE661-A987-4B55-BA50-9C71F7B986B1}"/>
              </a:ext>
            </a:extLst>
          </p:cNvPr>
          <p:cNvSpPr/>
          <p:nvPr/>
        </p:nvSpPr>
        <p:spPr>
          <a:xfrm>
            <a:off x="408214" y="4262932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D2E4807-3C9E-4181-9AA9-8492A2B3EC4F}"/>
              </a:ext>
            </a:extLst>
          </p:cNvPr>
          <p:cNvSpPr txBox="1"/>
          <p:nvPr/>
        </p:nvSpPr>
        <p:spPr>
          <a:xfrm>
            <a:off x="408212" y="2007588"/>
            <a:ext cx="8698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TÍTULO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FBA6C98-D5C8-4F6D-A88A-52DD0EEC4391}"/>
              </a:ext>
            </a:extLst>
          </p:cNvPr>
          <p:cNvSpPr txBox="1"/>
          <p:nvPr/>
        </p:nvSpPr>
        <p:spPr>
          <a:xfrm>
            <a:off x="408212" y="3475518"/>
            <a:ext cx="869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17AFF5-3B48-446F-9D2A-B7C8DABDEC75}"/>
              </a:ext>
            </a:extLst>
          </p:cNvPr>
          <p:cNvSpPr txBox="1"/>
          <p:nvPr/>
        </p:nvSpPr>
        <p:spPr>
          <a:xfrm>
            <a:off x="1599474" y="4293709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0474729-A6F5-4C6D-8893-54AADB9F0EA4}"/>
              </a:ext>
            </a:extLst>
          </p:cNvPr>
          <p:cNvSpPr txBox="1"/>
          <p:nvPr/>
        </p:nvSpPr>
        <p:spPr>
          <a:xfrm>
            <a:off x="6176331" y="4261533"/>
            <a:ext cx="174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E9DBCED-4F57-450D-AE39-9DB4CDBC75A6}"/>
              </a:ext>
            </a:extLst>
          </p:cNvPr>
          <p:cNvSpPr/>
          <p:nvPr/>
        </p:nvSpPr>
        <p:spPr>
          <a:xfrm>
            <a:off x="408213" y="8928515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697AF26-DC50-40FC-ABB6-580356ACC3CB}"/>
              </a:ext>
            </a:extLst>
          </p:cNvPr>
          <p:cNvSpPr txBox="1"/>
          <p:nvPr/>
        </p:nvSpPr>
        <p:spPr>
          <a:xfrm>
            <a:off x="1721302" y="891590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9A28C2B-B1CE-453A-A34C-7DA6B9D60A15}"/>
              </a:ext>
            </a:extLst>
          </p:cNvPr>
          <p:cNvSpPr txBox="1"/>
          <p:nvPr/>
        </p:nvSpPr>
        <p:spPr>
          <a:xfrm>
            <a:off x="5528715" y="9439246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EB22573-4827-4D08-91E3-EAB38BDECC38}"/>
              </a:ext>
            </a:extLst>
          </p:cNvPr>
          <p:cNvSpPr/>
          <p:nvPr/>
        </p:nvSpPr>
        <p:spPr>
          <a:xfrm>
            <a:off x="408214" y="11664670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D81EC9B-9CB6-46FC-A7EB-33A2687631D1}"/>
              </a:ext>
            </a:extLst>
          </p:cNvPr>
          <p:cNvSpPr txBox="1"/>
          <p:nvPr/>
        </p:nvSpPr>
        <p:spPr>
          <a:xfrm>
            <a:off x="408212" y="11695447"/>
            <a:ext cx="4180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REFERENCIAIS TEÓRICOS-METODOLÓGICOS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C6E09C9-658F-4600-B82D-155EFD7625B4}"/>
              </a:ext>
            </a:extLst>
          </p:cNvPr>
          <p:cNvSpPr txBox="1"/>
          <p:nvPr/>
        </p:nvSpPr>
        <p:spPr>
          <a:xfrm>
            <a:off x="6177024" y="1409925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B5DD3CCC-4722-4D21-8B6A-A46DECE720D9}"/>
              </a:ext>
            </a:extLst>
          </p:cNvPr>
          <p:cNvSpPr/>
          <p:nvPr/>
        </p:nvSpPr>
        <p:spPr>
          <a:xfrm>
            <a:off x="560613" y="14889690"/>
            <a:ext cx="413172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E404ACF-1CA8-4B6E-81DD-4CC9B9C87033}"/>
              </a:ext>
            </a:extLst>
          </p:cNvPr>
          <p:cNvSpPr txBox="1"/>
          <p:nvPr/>
        </p:nvSpPr>
        <p:spPr>
          <a:xfrm>
            <a:off x="1426946" y="14877076"/>
            <a:ext cx="23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FF70AAB-607F-4F8A-B283-F65C1AE33242}"/>
              </a:ext>
            </a:extLst>
          </p:cNvPr>
          <p:cNvSpPr txBox="1"/>
          <p:nvPr/>
        </p:nvSpPr>
        <p:spPr>
          <a:xfrm>
            <a:off x="408212" y="4663041"/>
            <a:ext cx="413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a introdução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8F77F65-8A79-4B99-AD46-903D62ADAB71}"/>
              </a:ext>
            </a:extLst>
          </p:cNvPr>
          <p:cNvSpPr txBox="1"/>
          <p:nvPr/>
        </p:nvSpPr>
        <p:spPr>
          <a:xfrm>
            <a:off x="4975405" y="4663041"/>
            <a:ext cx="414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os resultados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F65D51D0-A429-4ACC-ADB7-7CD5D671E39E}"/>
              </a:ext>
            </a:extLst>
          </p:cNvPr>
          <p:cNvSpPr txBox="1"/>
          <p:nvPr/>
        </p:nvSpPr>
        <p:spPr>
          <a:xfrm>
            <a:off x="408211" y="9379292"/>
            <a:ext cx="413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os objetivos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F504F92-5018-4AB3-8573-22DD15520088}"/>
              </a:ext>
            </a:extLst>
          </p:cNvPr>
          <p:cNvSpPr txBox="1"/>
          <p:nvPr/>
        </p:nvSpPr>
        <p:spPr>
          <a:xfrm>
            <a:off x="4975404" y="9920004"/>
            <a:ext cx="413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as considerações finais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FFA3C00A-3D71-412E-9117-12546BE2D375}"/>
              </a:ext>
            </a:extLst>
          </p:cNvPr>
          <p:cNvSpPr txBox="1"/>
          <p:nvPr/>
        </p:nvSpPr>
        <p:spPr>
          <a:xfrm>
            <a:off x="407485" y="12140921"/>
            <a:ext cx="413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os referenciais teóricos-metodológicos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8557ED0-46B9-4365-87F8-F161FB9F5877}"/>
              </a:ext>
            </a:extLst>
          </p:cNvPr>
          <p:cNvSpPr txBox="1"/>
          <p:nvPr/>
        </p:nvSpPr>
        <p:spPr>
          <a:xfrm>
            <a:off x="560612" y="15342027"/>
            <a:ext cx="413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a os agradecimentos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AA45BD-11AC-453E-8A43-DD15E3F04617}"/>
              </a:ext>
            </a:extLst>
          </p:cNvPr>
          <p:cNvSpPr txBox="1"/>
          <p:nvPr/>
        </p:nvSpPr>
        <p:spPr>
          <a:xfrm>
            <a:off x="4975404" y="14554014"/>
            <a:ext cx="413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Insira aqui as Referências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8AF0E7A-AA27-4AFA-BE3D-10141AE28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2" y="16330425"/>
            <a:ext cx="9525000" cy="10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00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46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FERNANDES VIANNA</dc:creator>
  <cp:lastModifiedBy>HENRIQUE FERNANDES VIANNA</cp:lastModifiedBy>
  <cp:revision>7</cp:revision>
  <dcterms:created xsi:type="dcterms:W3CDTF">2019-09-24T21:29:01Z</dcterms:created>
  <dcterms:modified xsi:type="dcterms:W3CDTF">2019-10-16T18:00:01Z</dcterms:modified>
</cp:coreProperties>
</file>