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media/image2.emf" ContentType="image/x-emf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Editar estilos de texto Mestre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Segundo nível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Terceiro nível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Quarto nível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Quinto nível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C0FC0A3B-A803-4902-9A95-8CF29B1475F1}" type="datetime1">
              <a:rPr b="0" lang="pt-BR" sz="1200" spc="-1" strike="noStrike">
                <a:solidFill>
                  <a:srgbClr val="8b8b8b"/>
                </a:solidFill>
                <a:latin typeface="Calibri"/>
              </a:rPr>
              <a:t>22/04/2019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AF4C018-1662-4559-BEFE-C66641B40C35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emf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6281640"/>
            <a:ext cx="12191760" cy="252000"/>
          </a:xfrm>
          <a:prstGeom prst="rect">
            <a:avLst/>
          </a:prstGeom>
          <a:solidFill>
            <a:srgbClr val="224329"/>
          </a:solidFill>
          <a:ln>
            <a:solidFill>
              <a:srgbClr val="2243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1161720" y="1830240"/>
            <a:ext cx="9735480" cy="192312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2800" spc="-1" strike="noStrike">
                <a:solidFill>
                  <a:srgbClr val="000000"/>
                </a:solidFill>
                <a:latin typeface="Arial Narrow"/>
              </a:rPr>
              <a:t>TÍTULO DO TRABALHO</a:t>
            </a:r>
            <a:endParaRPr b="0" lang="pt-B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800" spc="-1" strike="noStrike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8123760" y="4502160"/>
            <a:ext cx="2773440" cy="131580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 Narrow"/>
              </a:rPr>
              <a:t>Nome Completo Autor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 Narrow"/>
              </a:rPr>
              <a:t>Nome Completo Coautor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 Narrow"/>
              </a:rPr>
              <a:t>Nome Completo Coautor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 Narrow"/>
              </a:rPr>
              <a:t>Nome Completo Coautor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963720" y="5591880"/>
            <a:ext cx="1683000" cy="268200"/>
          </a:xfrm>
          <a:prstGeom prst="roundRect">
            <a:avLst>
              <a:gd name="adj" fmla="val 16667"/>
            </a:avLst>
          </a:prstGeom>
          <a:noFill/>
          <a:ln cap="rnd">
            <a:solidFill>
              <a:schemeClr val="accent4"/>
            </a:solidFill>
            <a:custDash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t-BR" sz="1000" spc="-1" strike="noStrike">
                <a:solidFill>
                  <a:srgbClr val="ff0000"/>
                </a:solidFill>
                <a:latin typeface="Arial Narrow"/>
              </a:rPr>
              <a:t>Logotipo Instituição de Origem</a:t>
            </a:r>
            <a:endParaRPr b="0" lang="pt-BR" sz="1000" spc="-1" strike="noStrike">
              <a:latin typeface="Arial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2858760" y="5591880"/>
            <a:ext cx="1683000" cy="268200"/>
          </a:xfrm>
          <a:prstGeom prst="roundRect">
            <a:avLst>
              <a:gd name="adj" fmla="val 16667"/>
            </a:avLst>
          </a:prstGeom>
          <a:noFill/>
          <a:ln cap="rnd">
            <a:solidFill>
              <a:schemeClr val="accent4"/>
            </a:solidFill>
            <a:custDash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000" spc="-1" strike="noStrike">
                <a:solidFill>
                  <a:srgbClr val="ff0000"/>
                </a:solidFill>
                <a:latin typeface="Arial Narrow"/>
              </a:rPr>
              <a:t>Logotipo Apoiadores</a:t>
            </a:r>
            <a:endParaRPr b="0" lang="pt-BR" sz="1000" spc="-1" strike="noStrike">
              <a:latin typeface="Arial"/>
            </a:endParaRPr>
          </a:p>
        </p:txBody>
      </p:sp>
      <p:sp>
        <p:nvSpPr>
          <p:cNvPr id="46" name="TextShape 6"/>
          <p:cNvSpPr txBox="1"/>
          <p:nvPr/>
        </p:nvSpPr>
        <p:spPr>
          <a:xfrm>
            <a:off x="9083880" y="62251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7E4D9B1A-D4B4-4785-91F0-2A7106BF38D2}" type="slidenum">
              <a:rPr b="0" lang="pt-BR" sz="1200" spc="-1" strike="noStrike">
                <a:solidFill>
                  <a:srgbClr val="ffffff"/>
                </a:solidFill>
                <a:latin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360" y="0"/>
            <a:ext cx="12191760" cy="1396440"/>
          </a:xfrm>
          <a:prstGeom prst="rect">
            <a:avLst/>
          </a:prstGeom>
          <a:ln>
            <a:noFill/>
          </a:ln>
        </p:spPr>
      </p:pic>
      <p:pic>
        <p:nvPicPr>
          <p:cNvPr id="48" name="" descr=""/>
          <p:cNvPicPr/>
          <p:nvPr/>
        </p:nvPicPr>
        <p:blipFill>
          <a:blip r:embed="rId2"/>
          <a:stretch/>
        </p:blipFill>
        <p:spPr>
          <a:xfrm>
            <a:off x="1008000" y="4893480"/>
            <a:ext cx="2880000" cy="506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TextShape 3"/>
          <p:cNvSpPr txBox="1"/>
          <p:nvPr/>
        </p:nvSpPr>
        <p:spPr>
          <a:xfrm>
            <a:off x="11311200" y="6283440"/>
            <a:ext cx="6397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D3ED9DBC-2368-48F6-ADA9-E4F2370390BB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TextShape 3"/>
          <p:cNvSpPr txBox="1"/>
          <p:nvPr/>
        </p:nvSpPr>
        <p:spPr>
          <a:xfrm>
            <a:off x="11300400" y="6283440"/>
            <a:ext cx="6397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B8EC8A7B-915D-44B2-865E-A5F0F11057B1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Application>LibreOffice/6.0.2.1$Windows_X86_64 LibreOffice_project/f7f06a8f319e4b62f9bc5095aa112a65d2f3ac89</Application>
  <Words>24</Words>
  <Paragraphs>11</Paragraphs>
  <Company>Univates - Centro Universitário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2019-01-29T11:00:32Z</dcterms:created>
  <dc:creator>CAMILA HASAN</dc:creator>
  <dc:description/>
  <dc:language>pt-BR</dc:language>
  <cp:lastModifiedBy/>
  <dcterms:modified xsi:type="dcterms:W3CDTF">2019-04-22T16:45:36Z</dcterms:modified>
  <cp:revision>10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Univates - Centro Universitário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3</vt:i4>
  </property>
</Properties>
</file>