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32399287" cy="43200637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227320" y="2300040"/>
            <a:ext cx="27943920" cy="83498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2915892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1619640" y="23196240"/>
            <a:ext cx="2915892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227320" y="2300040"/>
            <a:ext cx="27943920" cy="83498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1619640" y="23196240"/>
            <a:ext cx="1422936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16560720" y="23196240"/>
            <a:ext cx="1422936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227320" y="2300040"/>
            <a:ext cx="27943920" cy="83498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938880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11478240" y="10108800"/>
            <a:ext cx="938880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21336840" y="10108800"/>
            <a:ext cx="938880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1619640" y="23196240"/>
            <a:ext cx="938880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11478240" y="23196240"/>
            <a:ext cx="938880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21336840" y="23196240"/>
            <a:ext cx="938880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227320" y="2300040"/>
            <a:ext cx="27943920" cy="83498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1619640" y="10108800"/>
            <a:ext cx="29158920" cy="25056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227320" y="2300040"/>
            <a:ext cx="27943920" cy="83498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29158920" cy="250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227320" y="2300040"/>
            <a:ext cx="27943920" cy="83498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14229360" cy="250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16560720" y="10108800"/>
            <a:ext cx="14229360" cy="250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227320" y="2300040"/>
            <a:ext cx="27943920" cy="83498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2227320" y="2300040"/>
            <a:ext cx="27943920" cy="38706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227320" y="2300040"/>
            <a:ext cx="27943920" cy="83498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16560720" y="10108800"/>
            <a:ext cx="14229360" cy="250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1619640" y="23196240"/>
            <a:ext cx="1422936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227320" y="2300040"/>
            <a:ext cx="27943920" cy="83498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14229360" cy="250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16560720" y="23196240"/>
            <a:ext cx="1422936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227320" y="2300040"/>
            <a:ext cx="27943920" cy="83498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1619640" y="23196240"/>
            <a:ext cx="2915892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992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227320" y="2300040"/>
            <a:ext cx="27943920" cy="834984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en-US" sz="15589" spc="-1" strike="noStrike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 b="0" lang="en-US" sz="15589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2227320" y="40040640"/>
            <a:ext cx="7289640" cy="2299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FC42B7CF-5D0C-4773-9653-EDF76430FF1F}" type="datetime">
              <a:rPr b="0" lang="pt-BR" sz="4250" spc="-1" strike="noStrike">
                <a:solidFill>
                  <a:srgbClr val="8b8b8b"/>
                </a:solidFill>
                <a:latin typeface="Calibri"/>
              </a:rPr>
              <a:t>25/04/19</a:t>
            </a:fld>
            <a:endParaRPr b="0" lang="pt-BR" sz="425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10732320" y="40040640"/>
            <a:ext cx="10934280" cy="2299680"/>
          </a:xfrm>
          <a:prstGeom prst="rect">
            <a:avLst/>
          </a:prstGeom>
        </p:spPr>
        <p:txBody>
          <a:bodyPr anchor="ctr"/>
          <a:p>
            <a:endParaRPr b="0" lang="pt-BR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22881960" y="40040640"/>
            <a:ext cx="7289640" cy="2299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A869979-FE7F-40B8-BA40-021889E9A479}" type="slidenum">
              <a:rPr b="0" lang="pt-BR" sz="425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BR" sz="425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789840" y="37780920"/>
            <a:ext cx="30620880" cy="3071880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6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 Narrow"/>
              </a:rPr>
              <a:t>Incluir as referências utilizadas no trabalho, seguindo o padrão da ABNT.</a:t>
            </a:r>
            <a:endParaRPr b="0" lang="pt-B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800" spc="-1" strike="noStrike">
              <a:latin typeface="Arial"/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1596240" y="37339200"/>
            <a:ext cx="29035080" cy="859680"/>
          </a:xfrm>
          <a:prstGeom prst="roundRect">
            <a:avLst>
              <a:gd name="adj" fmla="val 16667"/>
            </a:avLst>
          </a:prstGeom>
          <a:solidFill>
            <a:srgbClr val="bbd9c4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4500" spc="-1" strike="noStrike">
                <a:solidFill>
                  <a:srgbClr val="000000"/>
                </a:solidFill>
                <a:latin typeface="Arial Narrow"/>
              </a:rPr>
              <a:t>REFERÊNCIAS:</a:t>
            </a:r>
            <a:endParaRPr b="0" lang="pt-BR" sz="4500" spc="-1" strike="noStrike">
              <a:latin typeface="Arial"/>
            </a:endParaRPr>
          </a:p>
        </p:txBody>
      </p:sp>
      <p:grpSp>
        <p:nvGrpSpPr>
          <p:cNvPr id="42" name="Group 3"/>
          <p:cNvGrpSpPr/>
          <p:nvPr/>
        </p:nvGrpSpPr>
        <p:grpSpPr>
          <a:xfrm>
            <a:off x="789840" y="345960"/>
            <a:ext cx="30620880" cy="3239640"/>
            <a:chOff x="789840" y="345960"/>
            <a:chExt cx="30620880" cy="3239640"/>
          </a:xfrm>
        </p:grpSpPr>
        <p:sp>
          <p:nvSpPr>
            <p:cNvPr id="43" name="CustomShape 4"/>
            <p:cNvSpPr/>
            <p:nvPr/>
          </p:nvSpPr>
          <p:spPr>
            <a:xfrm>
              <a:off x="789840" y="345960"/>
              <a:ext cx="30620880" cy="2632680"/>
            </a:xfrm>
            <a:prstGeom prst="roundRect">
              <a:avLst>
                <a:gd name="adj" fmla="val 16667"/>
              </a:avLst>
            </a:prstGeom>
            <a:noFill/>
            <a:ln>
              <a:solidFill>
                <a:schemeClr val="accent6"/>
              </a:solidFill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 algn="ctr">
                <a:lnSpc>
                  <a:spcPct val="100000"/>
                </a:lnSpc>
              </a:pPr>
              <a:endParaRPr b="0" lang="pt-BR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1" lang="pt-BR" sz="7000" spc="-1" strike="noStrike">
                  <a:solidFill>
                    <a:srgbClr val="000000"/>
                  </a:solidFill>
                  <a:latin typeface="Arial Narrow"/>
                </a:rPr>
                <a:t>TÍTULO DO TRABALHO</a:t>
              </a:r>
              <a:endParaRPr b="0" lang="pt-BR" sz="70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pt-BR" sz="7000" spc="-1" strike="noStrike">
                <a:latin typeface="Arial"/>
              </a:endParaRPr>
            </a:p>
          </p:txBody>
        </p:sp>
        <p:sp>
          <p:nvSpPr>
            <p:cNvPr id="44" name="CustomShape 5"/>
            <p:cNvSpPr/>
            <p:nvPr/>
          </p:nvSpPr>
          <p:spPr>
            <a:xfrm>
              <a:off x="1640880" y="2725920"/>
              <a:ext cx="29035080" cy="859680"/>
            </a:xfrm>
            <a:prstGeom prst="roundRect">
              <a:avLst>
                <a:gd name="adj" fmla="val 16667"/>
              </a:avLst>
            </a:prstGeom>
            <a:solidFill>
              <a:srgbClr val="bbd9c4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/>
          </p:style>
          <p:txBody>
            <a:bodyPr lIns="90000" rIns="90000" tIns="45000" bIns="45000"/>
            <a:p>
              <a:pPr algn="ctr">
                <a:lnSpc>
                  <a:spcPct val="100000"/>
                </a:lnSpc>
              </a:pPr>
              <a:r>
                <a:rPr b="0" lang="pt-BR" sz="4500" spc="-1" strike="noStrike">
                  <a:solidFill>
                    <a:srgbClr val="000000"/>
                  </a:solidFill>
                  <a:latin typeface="Arial Narrow"/>
                </a:rPr>
                <a:t>Nome Completo Autor¹; Nome Completo Autor²; Nome Completo Autor³</a:t>
              </a:r>
              <a:endParaRPr b="0" lang="pt-BR" sz="4500" spc="-1" strike="noStrike">
                <a:latin typeface="Arial"/>
              </a:endParaRPr>
            </a:p>
          </p:txBody>
        </p:sp>
      </p:grpSp>
      <p:sp>
        <p:nvSpPr>
          <p:cNvPr id="45" name="CustomShape 6"/>
          <p:cNvSpPr/>
          <p:nvPr/>
        </p:nvSpPr>
        <p:spPr>
          <a:xfrm>
            <a:off x="12006360" y="41107320"/>
            <a:ext cx="7718760" cy="1736280"/>
          </a:xfrm>
          <a:prstGeom prst="rect">
            <a:avLst/>
          </a:prstGeom>
          <a:noFill/>
          <a:ln cap="rnd">
            <a:solidFill>
              <a:schemeClr val="bg1">
                <a:lumMod val="50000"/>
              </a:schemeClr>
            </a:solidFill>
            <a:custDash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3600" spc="-1" strike="noStrike">
                <a:solidFill>
                  <a:srgbClr val="000000"/>
                </a:solidFill>
                <a:latin typeface="Arial Narrow"/>
              </a:rPr>
              <a:t>LOGOTIPO DA INSTITUIÇÃO DE ORIGEM</a:t>
            </a:r>
            <a:endParaRPr b="0" lang="pt-BR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600" spc="-1" strike="noStrike">
              <a:latin typeface="Arial"/>
            </a:endParaRPr>
          </a:p>
        </p:txBody>
      </p:sp>
      <p:sp>
        <p:nvSpPr>
          <p:cNvPr id="46" name="CustomShape 7"/>
          <p:cNvSpPr/>
          <p:nvPr/>
        </p:nvSpPr>
        <p:spPr>
          <a:xfrm>
            <a:off x="23752800" y="41107320"/>
            <a:ext cx="7718760" cy="1736280"/>
          </a:xfrm>
          <a:prstGeom prst="rect">
            <a:avLst/>
          </a:prstGeom>
          <a:noFill/>
          <a:ln cap="rnd">
            <a:solidFill>
              <a:schemeClr val="bg1">
                <a:lumMod val="50000"/>
              </a:schemeClr>
            </a:solidFill>
            <a:custDash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3600" spc="-1" strike="noStrike">
                <a:solidFill>
                  <a:srgbClr val="000000"/>
                </a:solidFill>
                <a:latin typeface="Arial Narrow"/>
              </a:rPr>
              <a:t>LOGOTIPO APOIADORES</a:t>
            </a:r>
            <a:endParaRPr b="0" lang="pt-BR" sz="3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3600" spc="-1" strike="noStrike">
                <a:solidFill>
                  <a:srgbClr val="000000"/>
                </a:solidFill>
                <a:latin typeface="Arial Narrow"/>
              </a:rPr>
              <a:t>(se houver)</a:t>
            </a:r>
            <a:endParaRPr b="0" lang="pt-BR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600" spc="-1" strike="noStrike">
              <a:latin typeface="Arial"/>
            </a:endParaRPr>
          </a:p>
        </p:txBody>
      </p:sp>
      <p:sp>
        <p:nvSpPr>
          <p:cNvPr id="47" name="CustomShape 8"/>
          <p:cNvSpPr/>
          <p:nvPr/>
        </p:nvSpPr>
        <p:spPr>
          <a:xfrm>
            <a:off x="2170800" y="3882600"/>
            <a:ext cx="28041120" cy="639720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6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rial Narrow"/>
              </a:rPr>
              <a:t>¹ ²Universidade do Vale do Taquari – UNIVATES (email@universo.univates.br; email@universo.univates.br); ³Universidade Federal do Rio Grande do Sul – UFRGS (email@ufrgs.br</a:t>
            </a:r>
            <a:r>
              <a:rPr b="0" lang="pt-BR" sz="32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pt-BR" sz="3200" spc="-1" strike="noStrike">
              <a:latin typeface="Arial"/>
            </a:endParaRPr>
          </a:p>
        </p:txBody>
      </p:sp>
      <p:sp>
        <p:nvSpPr>
          <p:cNvPr id="48" name="CustomShape 9"/>
          <p:cNvSpPr/>
          <p:nvPr/>
        </p:nvSpPr>
        <p:spPr>
          <a:xfrm>
            <a:off x="850680" y="4757400"/>
            <a:ext cx="30681720" cy="32234400"/>
          </a:xfrm>
          <a:prstGeom prst="roundRect">
            <a:avLst>
              <a:gd name="adj" fmla="val 16667"/>
            </a:avLst>
          </a:prstGeom>
          <a:noFill/>
          <a:ln cap="rnd">
            <a:solidFill>
              <a:schemeClr val="accent6"/>
            </a:solidFill>
            <a:custDash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5000" spc="-1" strike="noStrike">
                <a:solidFill>
                  <a:srgbClr val="000000"/>
                </a:solidFill>
                <a:latin typeface="Arial Narrow"/>
              </a:rPr>
              <a:t>Espaço para texto, figuras, tabelas</a:t>
            </a:r>
            <a:endParaRPr b="0" lang="pt-BR" sz="5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5000" spc="-1" strike="noStrike">
                <a:solidFill>
                  <a:srgbClr val="000000"/>
                </a:solidFill>
                <a:latin typeface="Arial Narrow"/>
              </a:rPr>
              <a:t>(livre organização)</a:t>
            </a:r>
            <a:endParaRPr b="0" lang="pt-BR" sz="5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5000" spc="-1" strike="noStrike">
              <a:latin typeface="Arial"/>
            </a:endParaRPr>
          </a:p>
        </p:txBody>
      </p:sp>
      <p:pic>
        <p:nvPicPr>
          <p:cNvPr id="49" name="" descr=""/>
          <p:cNvPicPr/>
          <p:nvPr/>
        </p:nvPicPr>
        <p:blipFill>
          <a:blip r:embed="rId1"/>
          <a:stretch/>
        </p:blipFill>
        <p:spPr>
          <a:xfrm>
            <a:off x="1008000" y="41068800"/>
            <a:ext cx="6912000" cy="2011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4149</TotalTime>
  <Application>LibreOffice/6.0.2.1$Windows_X86_64 LibreOffice_project/f7f06a8f319e4b62f9bc5095aa112a65d2f3ac89</Application>
  <Words>76</Words>
  <Paragraphs>78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2018-02-02T18:29:47Z</dcterms:created>
  <dc:creator>Francielle Bucker</dc:creator>
  <dc:description/>
  <dc:language>pt-BR</dc:language>
  <cp:lastModifiedBy/>
  <dcterms:modified xsi:type="dcterms:W3CDTF">2019-04-25T14:01:38Z</dcterms:modified>
  <cp:revision>132</cp:revision>
  <dc:subject/>
  <dc:title>Produtos Estragados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