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4" roundtripDataSignature="AMtx7mjbVdJ4AH3HRY6AXLNAGYNoq2S5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" name="Google Shape;3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" name="Google Shape;4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" name="Google Shape;4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5" name="Google Shape;5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1" name="Google Shape;6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8" name="Google Shape;6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4" name="Google Shape;7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0" name="Google Shape;8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" name="Google Shape;8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8" name="Google Shape;18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5"/>
          <p:cNvSpPr txBox="1"/>
          <p:nvPr>
            <p:ph type="title"/>
          </p:nvPr>
        </p:nvSpPr>
        <p:spPr>
          <a:xfrm>
            <a:off x="831850" y="732496"/>
            <a:ext cx="10515600" cy="18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" type="body"/>
          </p:nvPr>
        </p:nvSpPr>
        <p:spPr>
          <a:xfrm>
            <a:off x="831850" y="2593388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" name="Google Shape;30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2" name="Google Shape;32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8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0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" name="Google Shape;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"/>
          <p:cNvSpPr txBox="1"/>
          <p:nvPr>
            <p:ph idx="4294967295" type="ctrTitle"/>
          </p:nvPr>
        </p:nvSpPr>
        <p:spPr>
          <a:xfrm>
            <a:off x="1524000" y="829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b="1" lang="pt-BR" sz="4000"/>
              <a:t>Título da Apresentação</a:t>
            </a:r>
            <a:endParaRPr b="1" sz="4000"/>
          </a:p>
        </p:txBody>
      </p:sp>
      <p:sp>
        <p:nvSpPr>
          <p:cNvPr id="40" name="Google Shape;40;p1"/>
          <p:cNvSpPr txBox="1"/>
          <p:nvPr>
            <p:ph idx="4294967295" type="subTitle"/>
          </p:nvPr>
        </p:nvSpPr>
        <p:spPr>
          <a:xfrm>
            <a:off x="1524000" y="286738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pt-BR" sz="2200"/>
              <a:t>Nome autor</a:t>
            </a:r>
            <a:endParaRPr sz="22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pt-BR" sz="2200"/>
              <a:t>Escola</a:t>
            </a:r>
            <a:endParaRPr sz="22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pt-BR" sz="2200"/>
              <a:t>E-mail</a:t>
            </a:r>
            <a:endParaRPr sz="2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pt-BR"/>
              <a:t>Introdução</a:t>
            </a:r>
            <a:endParaRPr b="1"/>
          </a:p>
        </p:txBody>
      </p:sp>
      <p:sp>
        <p:nvSpPr>
          <p:cNvPr id="46" name="Google Shape;46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pt-BR"/>
              <a:t>Método</a:t>
            </a:r>
            <a:endParaRPr b="1"/>
          </a:p>
        </p:txBody>
      </p:sp>
      <p:sp>
        <p:nvSpPr>
          <p:cNvPr id="52" name="Google Shape;52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pt-BR"/>
              <a:t>Desenvolvimento</a:t>
            </a:r>
            <a:endParaRPr b="1"/>
          </a:p>
        </p:txBody>
      </p:sp>
      <p:sp>
        <p:nvSpPr>
          <p:cNvPr id="58" name="Google Shape;58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4" name="Google Shape;64;p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4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65" name="Google Shape;65;p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pt-BR"/>
              <a:t>Resultados/Discussão</a:t>
            </a:r>
            <a:endParaRPr b="1"/>
          </a:p>
        </p:txBody>
      </p:sp>
      <p:sp>
        <p:nvSpPr>
          <p:cNvPr id="71" name="Google Shape;71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pt-BR"/>
              <a:t>Considerações finais</a:t>
            </a:r>
            <a:endParaRPr b="1"/>
          </a:p>
        </p:txBody>
      </p:sp>
      <p:sp>
        <p:nvSpPr>
          <p:cNvPr id="77" name="Google Shape;77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pt-BR"/>
              <a:t>Referências</a:t>
            </a:r>
            <a:endParaRPr b="1"/>
          </a:p>
        </p:txBody>
      </p:sp>
      <p:sp>
        <p:nvSpPr>
          <p:cNvPr id="83" name="Google Shape;83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2020-07-03T12:42:04Z</dcterms:created>
  <dc:creator>Maurício Severo da Silva</dc:creator>
</cp:coreProperties>
</file>