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525000" cy="173339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28" d="100"/>
          <a:sy n="28" d="100"/>
        </p:scale>
        <p:origin x="260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2836824"/>
            <a:ext cx="8096250" cy="6034770"/>
          </a:xfrm>
        </p:spPr>
        <p:txBody>
          <a:bodyPr anchor="b"/>
          <a:lstStyle>
            <a:lvl1pPr algn="ctr">
              <a:defRPr sz="62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0625" y="9104318"/>
            <a:ext cx="7143750" cy="4185015"/>
          </a:xfrm>
        </p:spPr>
        <p:txBody>
          <a:bodyPr/>
          <a:lstStyle>
            <a:lvl1pPr marL="0" indent="0" algn="ctr">
              <a:buNone/>
              <a:defRPr sz="2500"/>
            </a:lvl1pPr>
            <a:lvl2pPr marL="476265" indent="0" algn="ctr">
              <a:buNone/>
              <a:defRPr sz="2083"/>
            </a:lvl2pPr>
            <a:lvl3pPr marL="952530" indent="0" algn="ctr">
              <a:buNone/>
              <a:defRPr sz="1875"/>
            </a:lvl3pPr>
            <a:lvl4pPr marL="1428796" indent="0" algn="ctr">
              <a:buNone/>
              <a:defRPr sz="1667"/>
            </a:lvl4pPr>
            <a:lvl5pPr marL="1905061" indent="0" algn="ctr">
              <a:buNone/>
              <a:defRPr sz="1667"/>
            </a:lvl5pPr>
            <a:lvl6pPr marL="2381326" indent="0" algn="ctr">
              <a:buNone/>
              <a:defRPr sz="1667"/>
            </a:lvl6pPr>
            <a:lvl7pPr marL="2857591" indent="0" algn="ctr">
              <a:buNone/>
              <a:defRPr sz="1667"/>
            </a:lvl7pPr>
            <a:lvl8pPr marL="3333857" indent="0" algn="ctr">
              <a:buNone/>
              <a:defRPr sz="1667"/>
            </a:lvl8pPr>
            <a:lvl9pPr marL="3810122" indent="0" algn="ctr">
              <a:buNone/>
              <a:defRPr sz="1667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A8F7-56CC-4752-BF16-361E2ADBC502}" type="datetimeFigureOut">
              <a:rPr lang="pt-BR" smtClean="0"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D9F0-2BA3-478B-851F-28C06D991A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188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A8F7-56CC-4752-BF16-361E2ADBC502}" type="datetimeFigureOut">
              <a:rPr lang="pt-BR" smtClean="0"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D9F0-2BA3-478B-851F-28C06D991A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93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6329" y="922870"/>
            <a:ext cx="2053828" cy="1468969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4844" y="922870"/>
            <a:ext cx="6042422" cy="1468969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A8F7-56CC-4752-BF16-361E2ADBC502}" type="datetimeFigureOut">
              <a:rPr lang="pt-BR" smtClean="0"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D9F0-2BA3-478B-851F-28C06D991A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7763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A8F7-56CC-4752-BF16-361E2ADBC502}" type="datetimeFigureOut">
              <a:rPr lang="pt-BR" smtClean="0"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D9F0-2BA3-478B-851F-28C06D991A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5190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3" y="4321446"/>
            <a:ext cx="8215313" cy="7210425"/>
          </a:xfrm>
        </p:spPr>
        <p:txBody>
          <a:bodyPr anchor="b"/>
          <a:lstStyle>
            <a:lvl1pPr>
              <a:defRPr sz="62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83" y="11600084"/>
            <a:ext cx="8215313" cy="3791792"/>
          </a:xfrm>
        </p:spPr>
        <p:txBody>
          <a:bodyPr/>
          <a:lstStyle>
            <a:lvl1pPr marL="0" indent="0">
              <a:buNone/>
              <a:defRPr sz="2500">
                <a:solidFill>
                  <a:schemeClr val="tx1"/>
                </a:solidFill>
              </a:defRPr>
            </a:lvl1pPr>
            <a:lvl2pPr marL="476265" indent="0">
              <a:buNone/>
              <a:defRPr sz="2083">
                <a:solidFill>
                  <a:schemeClr val="tx1">
                    <a:tint val="75000"/>
                  </a:schemeClr>
                </a:solidFill>
              </a:defRPr>
            </a:lvl2pPr>
            <a:lvl3pPr marL="952530" indent="0">
              <a:buNone/>
              <a:defRPr sz="1875">
                <a:solidFill>
                  <a:schemeClr val="tx1">
                    <a:tint val="75000"/>
                  </a:schemeClr>
                </a:solidFill>
              </a:defRPr>
            </a:lvl3pPr>
            <a:lvl4pPr marL="1428796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4pPr>
            <a:lvl5pPr marL="1905061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5pPr>
            <a:lvl6pPr marL="2381326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6pPr>
            <a:lvl7pPr marL="2857591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7pPr>
            <a:lvl8pPr marL="3333857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8pPr>
            <a:lvl9pPr marL="3810122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A8F7-56CC-4752-BF16-361E2ADBC502}" type="datetimeFigureOut">
              <a:rPr lang="pt-BR" smtClean="0"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D9F0-2BA3-478B-851F-28C06D991A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539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4844" y="4614352"/>
            <a:ext cx="4048125" cy="1099820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2031" y="4614352"/>
            <a:ext cx="4048125" cy="1099820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A8F7-56CC-4752-BF16-361E2ADBC502}" type="datetimeFigureOut">
              <a:rPr lang="pt-BR" smtClean="0"/>
              <a:t>16/10/2019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D9F0-2BA3-478B-851F-28C06D991A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1776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084" y="922874"/>
            <a:ext cx="8215313" cy="335042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6085" y="4249217"/>
            <a:ext cx="4029521" cy="2082476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6265" indent="0">
              <a:buNone/>
              <a:defRPr sz="2083" b="1"/>
            </a:lvl2pPr>
            <a:lvl3pPr marL="952530" indent="0">
              <a:buNone/>
              <a:defRPr sz="1875" b="1"/>
            </a:lvl3pPr>
            <a:lvl4pPr marL="1428796" indent="0">
              <a:buNone/>
              <a:defRPr sz="1667" b="1"/>
            </a:lvl4pPr>
            <a:lvl5pPr marL="1905061" indent="0">
              <a:buNone/>
              <a:defRPr sz="1667" b="1"/>
            </a:lvl5pPr>
            <a:lvl6pPr marL="2381326" indent="0">
              <a:buNone/>
              <a:defRPr sz="1667" b="1"/>
            </a:lvl6pPr>
            <a:lvl7pPr marL="2857591" indent="0">
              <a:buNone/>
              <a:defRPr sz="1667" b="1"/>
            </a:lvl7pPr>
            <a:lvl8pPr marL="3333857" indent="0">
              <a:buNone/>
              <a:defRPr sz="1667" b="1"/>
            </a:lvl8pPr>
            <a:lvl9pPr marL="3810122" indent="0">
              <a:buNone/>
              <a:defRPr sz="1667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085" y="6331693"/>
            <a:ext cx="4029521" cy="931296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2032" y="4249217"/>
            <a:ext cx="4049366" cy="2082476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6265" indent="0">
              <a:buNone/>
              <a:defRPr sz="2083" b="1"/>
            </a:lvl2pPr>
            <a:lvl3pPr marL="952530" indent="0">
              <a:buNone/>
              <a:defRPr sz="1875" b="1"/>
            </a:lvl3pPr>
            <a:lvl4pPr marL="1428796" indent="0">
              <a:buNone/>
              <a:defRPr sz="1667" b="1"/>
            </a:lvl4pPr>
            <a:lvl5pPr marL="1905061" indent="0">
              <a:buNone/>
              <a:defRPr sz="1667" b="1"/>
            </a:lvl5pPr>
            <a:lvl6pPr marL="2381326" indent="0">
              <a:buNone/>
              <a:defRPr sz="1667" b="1"/>
            </a:lvl6pPr>
            <a:lvl7pPr marL="2857591" indent="0">
              <a:buNone/>
              <a:defRPr sz="1667" b="1"/>
            </a:lvl7pPr>
            <a:lvl8pPr marL="3333857" indent="0">
              <a:buNone/>
              <a:defRPr sz="1667" b="1"/>
            </a:lvl8pPr>
            <a:lvl9pPr marL="3810122" indent="0">
              <a:buNone/>
              <a:defRPr sz="1667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2032" y="6331693"/>
            <a:ext cx="4049366" cy="931296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A8F7-56CC-4752-BF16-361E2ADBC502}" type="datetimeFigureOut">
              <a:rPr lang="pt-BR" smtClean="0"/>
              <a:t>16/10/2019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D9F0-2BA3-478B-851F-28C06D991A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728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A8F7-56CC-4752-BF16-361E2ADBC502}" type="datetimeFigureOut">
              <a:rPr lang="pt-BR" smtClean="0"/>
              <a:t>16/10/2019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D9F0-2BA3-478B-851F-28C06D991A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6649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A8F7-56CC-4752-BF16-361E2ADBC502}" type="datetimeFigureOut">
              <a:rPr lang="pt-BR" smtClean="0"/>
              <a:t>16/10/2019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D9F0-2BA3-478B-851F-28C06D991A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668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085" y="1155594"/>
            <a:ext cx="3072060" cy="4044580"/>
          </a:xfrm>
        </p:spPr>
        <p:txBody>
          <a:bodyPr anchor="b"/>
          <a:lstStyle>
            <a:lvl1pPr>
              <a:defRPr sz="333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66" y="2495766"/>
            <a:ext cx="4822031" cy="12318313"/>
          </a:xfrm>
        </p:spPr>
        <p:txBody>
          <a:bodyPr/>
          <a:lstStyle>
            <a:lvl1pPr>
              <a:defRPr sz="3333"/>
            </a:lvl1pPr>
            <a:lvl2pPr>
              <a:defRPr sz="2917"/>
            </a:lvl2pPr>
            <a:lvl3pPr>
              <a:defRPr sz="2500"/>
            </a:lvl3pPr>
            <a:lvl4pPr>
              <a:defRPr sz="2083"/>
            </a:lvl4pPr>
            <a:lvl5pPr>
              <a:defRPr sz="2083"/>
            </a:lvl5pPr>
            <a:lvl6pPr>
              <a:defRPr sz="2083"/>
            </a:lvl6pPr>
            <a:lvl7pPr>
              <a:defRPr sz="2083"/>
            </a:lvl7pPr>
            <a:lvl8pPr>
              <a:defRPr sz="2083"/>
            </a:lvl8pPr>
            <a:lvl9pPr>
              <a:defRPr sz="2083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6085" y="5200174"/>
            <a:ext cx="3072060" cy="9633965"/>
          </a:xfrm>
        </p:spPr>
        <p:txBody>
          <a:bodyPr/>
          <a:lstStyle>
            <a:lvl1pPr marL="0" indent="0">
              <a:buNone/>
              <a:defRPr sz="1667"/>
            </a:lvl1pPr>
            <a:lvl2pPr marL="476265" indent="0">
              <a:buNone/>
              <a:defRPr sz="1458"/>
            </a:lvl2pPr>
            <a:lvl3pPr marL="952530" indent="0">
              <a:buNone/>
              <a:defRPr sz="1250"/>
            </a:lvl3pPr>
            <a:lvl4pPr marL="1428796" indent="0">
              <a:buNone/>
              <a:defRPr sz="1042"/>
            </a:lvl4pPr>
            <a:lvl5pPr marL="1905061" indent="0">
              <a:buNone/>
              <a:defRPr sz="1042"/>
            </a:lvl5pPr>
            <a:lvl6pPr marL="2381326" indent="0">
              <a:buNone/>
              <a:defRPr sz="1042"/>
            </a:lvl6pPr>
            <a:lvl7pPr marL="2857591" indent="0">
              <a:buNone/>
              <a:defRPr sz="1042"/>
            </a:lvl7pPr>
            <a:lvl8pPr marL="3333857" indent="0">
              <a:buNone/>
              <a:defRPr sz="1042"/>
            </a:lvl8pPr>
            <a:lvl9pPr marL="3810122" indent="0">
              <a:buNone/>
              <a:defRPr sz="1042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A8F7-56CC-4752-BF16-361E2ADBC502}" type="datetimeFigureOut">
              <a:rPr lang="pt-BR" smtClean="0"/>
              <a:t>16/10/2019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D9F0-2BA3-478B-851F-28C06D991A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8430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085" y="1155594"/>
            <a:ext cx="3072060" cy="4044580"/>
          </a:xfrm>
        </p:spPr>
        <p:txBody>
          <a:bodyPr anchor="b"/>
          <a:lstStyle>
            <a:lvl1pPr>
              <a:defRPr sz="333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49366" y="2495766"/>
            <a:ext cx="4822031" cy="12318313"/>
          </a:xfrm>
        </p:spPr>
        <p:txBody>
          <a:bodyPr anchor="t"/>
          <a:lstStyle>
            <a:lvl1pPr marL="0" indent="0">
              <a:buNone/>
              <a:defRPr sz="3333"/>
            </a:lvl1pPr>
            <a:lvl2pPr marL="476265" indent="0">
              <a:buNone/>
              <a:defRPr sz="2917"/>
            </a:lvl2pPr>
            <a:lvl3pPr marL="952530" indent="0">
              <a:buNone/>
              <a:defRPr sz="2500"/>
            </a:lvl3pPr>
            <a:lvl4pPr marL="1428796" indent="0">
              <a:buNone/>
              <a:defRPr sz="2083"/>
            </a:lvl4pPr>
            <a:lvl5pPr marL="1905061" indent="0">
              <a:buNone/>
              <a:defRPr sz="2083"/>
            </a:lvl5pPr>
            <a:lvl6pPr marL="2381326" indent="0">
              <a:buNone/>
              <a:defRPr sz="2083"/>
            </a:lvl6pPr>
            <a:lvl7pPr marL="2857591" indent="0">
              <a:buNone/>
              <a:defRPr sz="2083"/>
            </a:lvl7pPr>
            <a:lvl8pPr marL="3333857" indent="0">
              <a:buNone/>
              <a:defRPr sz="2083"/>
            </a:lvl8pPr>
            <a:lvl9pPr marL="3810122" indent="0">
              <a:buNone/>
              <a:defRPr sz="208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6085" y="5200174"/>
            <a:ext cx="3072060" cy="9633965"/>
          </a:xfrm>
        </p:spPr>
        <p:txBody>
          <a:bodyPr/>
          <a:lstStyle>
            <a:lvl1pPr marL="0" indent="0">
              <a:buNone/>
              <a:defRPr sz="1667"/>
            </a:lvl1pPr>
            <a:lvl2pPr marL="476265" indent="0">
              <a:buNone/>
              <a:defRPr sz="1458"/>
            </a:lvl2pPr>
            <a:lvl3pPr marL="952530" indent="0">
              <a:buNone/>
              <a:defRPr sz="1250"/>
            </a:lvl3pPr>
            <a:lvl4pPr marL="1428796" indent="0">
              <a:buNone/>
              <a:defRPr sz="1042"/>
            </a:lvl4pPr>
            <a:lvl5pPr marL="1905061" indent="0">
              <a:buNone/>
              <a:defRPr sz="1042"/>
            </a:lvl5pPr>
            <a:lvl6pPr marL="2381326" indent="0">
              <a:buNone/>
              <a:defRPr sz="1042"/>
            </a:lvl6pPr>
            <a:lvl7pPr marL="2857591" indent="0">
              <a:buNone/>
              <a:defRPr sz="1042"/>
            </a:lvl7pPr>
            <a:lvl8pPr marL="3333857" indent="0">
              <a:buNone/>
              <a:defRPr sz="1042"/>
            </a:lvl8pPr>
            <a:lvl9pPr marL="3810122" indent="0">
              <a:buNone/>
              <a:defRPr sz="1042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A8F7-56CC-4752-BF16-361E2ADBC502}" type="datetimeFigureOut">
              <a:rPr lang="pt-BR" smtClean="0"/>
              <a:t>16/10/2019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D9F0-2BA3-478B-851F-28C06D991A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3717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4844" y="922874"/>
            <a:ext cx="8215313" cy="3350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844" y="4614352"/>
            <a:ext cx="8215313" cy="109982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4844" y="16065973"/>
            <a:ext cx="2143125" cy="922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7A8F7-56CC-4752-BF16-361E2ADBC502}" type="datetimeFigureOut">
              <a:rPr lang="pt-BR" smtClean="0"/>
              <a:t>16/10/2019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55156" y="16065973"/>
            <a:ext cx="3214688" cy="922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27031" y="16065973"/>
            <a:ext cx="2143125" cy="922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D9F0-2BA3-478B-851F-28C06D991A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171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52530" rtl="0" eaLnBrk="1" latinLnBrk="0" hangingPunct="1">
        <a:lnSpc>
          <a:spcPct val="90000"/>
        </a:lnSpc>
        <a:spcBef>
          <a:spcPct val="0"/>
        </a:spcBef>
        <a:buNone/>
        <a:defRPr sz="45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8133" indent="-238133" algn="l" defTabSz="952530" rtl="0" eaLnBrk="1" latinLnBrk="0" hangingPunct="1">
        <a:lnSpc>
          <a:spcPct val="90000"/>
        </a:lnSpc>
        <a:spcBef>
          <a:spcPts val="1042"/>
        </a:spcBef>
        <a:buFont typeface="Arial" panose="020B0604020202020204" pitchFamily="34" charset="0"/>
        <a:buChar char="•"/>
        <a:defRPr sz="2917" kern="1200">
          <a:solidFill>
            <a:schemeClr val="tx1"/>
          </a:solidFill>
          <a:latin typeface="+mn-lt"/>
          <a:ea typeface="+mn-ea"/>
          <a:cs typeface="+mn-cs"/>
        </a:defRPr>
      </a:lvl1pPr>
      <a:lvl2pPr marL="714398" indent="-238133" algn="l" defTabSz="952530" rtl="0" eaLnBrk="1" latinLnBrk="0" hangingPunct="1">
        <a:lnSpc>
          <a:spcPct val="90000"/>
        </a:lnSpc>
        <a:spcBef>
          <a:spcPts val="521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90663" indent="-238133" algn="l" defTabSz="952530" rtl="0" eaLnBrk="1" latinLnBrk="0" hangingPunct="1">
        <a:lnSpc>
          <a:spcPct val="90000"/>
        </a:lnSpc>
        <a:spcBef>
          <a:spcPts val="521"/>
        </a:spcBef>
        <a:buFont typeface="Arial" panose="020B0604020202020204" pitchFamily="34" charset="0"/>
        <a:buChar char="•"/>
        <a:defRPr sz="2083" kern="1200">
          <a:solidFill>
            <a:schemeClr val="tx1"/>
          </a:solidFill>
          <a:latin typeface="+mn-lt"/>
          <a:ea typeface="+mn-ea"/>
          <a:cs typeface="+mn-cs"/>
        </a:defRPr>
      </a:lvl3pPr>
      <a:lvl4pPr marL="1666928" indent="-238133" algn="l" defTabSz="952530" rtl="0" eaLnBrk="1" latinLnBrk="0" hangingPunct="1">
        <a:lnSpc>
          <a:spcPct val="90000"/>
        </a:lnSpc>
        <a:spcBef>
          <a:spcPts val="521"/>
        </a:spcBef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4pPr>
      <a:lvl5pPr marL="2143194" indent="-238133" algn="l" defTabSz="952530" rtl="0" eaLnBrk="1" latinLnBrk="0" hangingPunct="1">
        <a:lnSpc>
          <a:spcPct val="90000"/>
        </a:lnSpc>
        <a:spcBef>
          <a:spcPts val="521"/>
        </a:spcBef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5pPr>
      <a:lvl6pPr marL="2619459" indent="-238133" algn="l" defTabSz="952530" rtl="0" eaLnBrk="1" latinLnBrk="0" hangingPunct="1">
        <a:lnSpc>
          <a:spcPct val="90000"/>
        </a:lnSpc>
        <a:spcBef>
          <a:spcPts val="521"/>
        </a:spcBef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6pPr>
      <a:lvl7pPr marL="3095724" indent="-238133" algn="l" defTabSz="952530" rtl="0" eaLnBrk="1" latinLnBrk="0" hangingPunct="1">
        <a:lnSpc>
          <a:spcPct val="90000"/>
        </a:lnSpc>
        <a:spcBef>
          <a:spcPts val="521"/>
        </a:spcBef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7pPr>
      <a:lvl8pPr marL="3571989" indent="-238133" algn="l" defTabSz="952530" rtl="0" eaLnBrk="1" latinLnBrk="0" hangingPunct="1">
        <a:lnSpc>
          <a:spcPct val="90000"/>
        </a:lnSpc>
        <a:spcBef>
          <a:spcPts val="521"/>
        </a:spcBef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8pPr>
      <a:lvl9pPr marL="4048255" indent="-238133" algn="l" defTabSz="952530" rtl="0" eaLnBrk="1" latinLnBrk="0" hangingPunct="1">
        <a:lnSpc>
          <a:spcPct val="90000"/>
        </a:lnSpc>
        <a:spcBef>
          <a:spcPts val="521"/>
        </a:spcBef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2530" rtl="0" eaLnBrk="1" latinLnBrk="0" hangingPunct="1">
        <a:defRPr sz="1875" kern="1200">
          <a:solidFill>
            <a:schemeClr val="tx1"/>
          </a:solidFill>
          <a:latin typeface="+mn-lt"/>
          <a:ea typeface="+mn-ea"/>
          <a:cs typeface="+mn-cs"/>
        </a:defRPr>
      </a:lvl1pPr>
      <a:lvl2pPr marL="476265" algn="l" defTabSz="952530" rtl="0" eaLnBrk="1" latinLnBrk="0" hangingPunct="1">
        <a:defRPr sz="1875" kern="1200">
          <a:solidFill>
            <a:schemeClr val="tx1"/>
          </a:solidFill>
          <a:latin typeface="+mn-lt"/>
          <a:ea typeface="+mn-ea"/>
          <a:cs typeface="+mn-cs"/>
        </a:defRPr>
      </a:lvl2pPr>
      <a:lvl3pPr marL="952530" algn="l" defTabSz="952530" rtl="0" eaLnBrk="1" latinLnBrk="0" hangingPunct="1">
        <a:defRPr sz="1875" kern="1200">
          <a:solidFill>
            <a:schemeClr val="tx1"/>
          </a:solidFill>
          <a:latin typeface="+mn-lt"/>
          <a:ea typeface="+mn-ea"/>
          <a:cs typeface="+mn-cs"/>
        </a:defRPr>
      </a:lvl3pPr>
      <a:lvl4pPr marL="1428796" algn="l" defTabSz="952530" rtl="0" eaLnBrk="1" latinLnBrk="0" hangingPunct="1">
        <a:defRPr sz="1875" kern="1200">
          <a:solidFill>
            <a:schemeClr val="tx1"/>
          </a:solidFill>
          <a:latin typeface="+mn-lt"/>
          <a:ea typeface="+mn-ea"/>
          <a:cs typeface="+mn-cs"/>
        </a:defRPr>
      </a:lvl4pPr>
      <a:lvl5pPr marL="1905061" algn="l" defTabSz="952530" rtl="0" eaLnBrk="1" latinLnBrk="0" hangingPunct="1">
        <a:defRPr sz="1875" kern="1200">
          <a:solidFill>
            <a:schemeClr val="tx1"/>
          </a:solidFill>
          <a:latin typeface="+mn-lt"/>
          <a:ea typeface="+mn-ea"/>
          <a:cs typeface="+mn-cs"/>
        </a:defRPr>
      </a:lvl5pPr>
      <a:lvl6pPr marL="2381326" algn="l" defTabSz="952530" rtl="0" eaLnBrk="1" latinLnBrk="0" hangingPunct="1">
        <a:defRPr sz="1875" kern="1200">
          <a:solidFill>
            <a:schemeClr val="tx1"/>
          </a:solidFill>
          <a:latin typeface="+mn-lt"/>
          <a:ea typeface="+mn-ea"/>
          <a:cs typeface="+mn-cs"/>
        </a:defRPr>
      </a:lvl6pPr>
      <a:lvl7pPr marL="2857591" algn="l" defTabSz="952530" rtl="0" eaLnBrk="1" latinLnBrk="0" hangingPunct="1">
        <a:defRPr sz="1875" kern="1200">
          <a:solidFill>
            <a:schemeClr val="tx1"/>
          </a:solidFill>
          <a:latin typeface="+mn-lt"/>
          <a:ea typeface="+mn-ea"/>
          <a:cs typeface="+mn-cs"/>
        </a:defRPr>
      </a:lvl7pPr>
      <a:lvl8pPr marL="3333857" algn="l" defTabSz="952530" rtl="0" eaLnBrk="1" latinLnBrk="0" hangingPunct="1">
        <a:defRPr sz="1875" kern="1200">
          <a:solidFill>
            <a:schemeClr val="tx1"/>
          </a:solidFill>
          <a:latin typeface="+mn-lt"/>
          <a:ea typeface="+mn-ea"/>
          <a:cs typeface="+mn-cs"/>
        </a:defRPr>
      </a:lvl8pPr>
      <a:lvl9pPr marL="3810122" algn="l" defTabSz="952530" rtl="0" eaLnBrk="1" latinLnBrk="0" hangingPunct="1">
        <a:defRPr sz="18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7229D031-3161-4934-859B-46B5AAF06905}"/>
              </a:ext>
            </a:extLst>
          </p:cNvPr>
          <p:cNvSpPr/>
          <p:nvPr/>
        </p:nvSpPr>
        <p:spPr>
          <a:xfrm>
            <a:off x="4975405" y="4251828"/>
            <a:ext cx="4131721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t-BR"/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682BE4CE-9CF6-4F67-B973-D3932ED5AD72}"/>
              </a:ext>
            </a:extLst>
          </p:cNvPr>
          <p:cNvSpPr/>
          <p:nvPr/>
        </p:nvSpPr>
        <p:spPr>
          <a:xfrm>
            <a:off x="4975406" y="9453367"/>
            <a:ext cx="4131721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t-BR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BD7A5DF7-77E6-470F-B917-D0EBC95FAE7A}"/>
              </a:ext>
            </a:extLst>
          </p:cNvPr>
          <p:cNvSpPr/>
          <p:nvPr/>
        </p:nvSpPr>
        <p:spPr>
          <a:xfrm>
            <a:off x="4985067" y="14113380"/>
            <a:ext cx="4131721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DBC8498-77E3-45DA-86A1-15911FFA95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525000" cy="1978269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E21AE661-A987-4B55-BA50-9C71F7B986B1}"/>
              </a:ext>
            </a:extLst>
          </p:cNvPr>
          <p:cNvSpPr/>
          <p:nvPr/>
        </p:nvSpPr>
        <p:spPr>
          <a:xfrm>
            <a:off x="408214" y="4262932"/>
            <a:ext cx="4131721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AD2E4807-3C9E-4181-9AA9-8492A2B3EC4F}"/>
              </a:ext>
            </a:extLst>
          </p:cNvPr>
          <p:cNvSpPr txBox="1"/>
          <p:nvPr/>
        </p:nvSpPr>
        <p:spPr>
          <a:xfrm>
            <a:off x="408212" y="2007588"/>
            <a:ext cx="86989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INSIRA AQUI O TÍTULO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FBA6C98-D5C8-4F6D-A88A-52DD0EEC4391}"/>
              </a:ext>
            </a:extLst>
          </p:cNvPr>
          <p:cNvSpPr txBox="1"/>
          <p:nvPr/>
        </p:nvSpPr>
        <p:spPr>
          <a:xfrm>
            <a:off x="408212" y="3475518"/>
            <a:ext cx="869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Autores: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D117AFF5-3B48-446F-9D2A-B7C8DABDEC75}"/>
              </a:ext>
            </a:extLst>
          </p:cNvPr>
          <p:cNvSpPr txBox="1"/>
          <p:nvPr/>
        </p:nvSpPr>
        <p:spPr>
          <a:xfrm>
            <a:off x="1599474" y="4293709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B0474729-A6F5-4C6D-8893-54AADB9F0EA4}"/>
              </a:ext>
            </a:extLst>
          </p:cNvPr>
          <p:cNvSpPr txBox="1"/>
          <p:nvPr/>
        </p:nvSpPr>
        <p:spPr>
          <a:xfrm>
            <a:off x="6176331" y="4261533"/>
            <a:ext cx="1740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CE9DBCED-4F57-450D-AE39-9DB4CDBC75A6}"/>
              </a:ext>
            </a:extLst>
          </p:cNvPr>
          <p:cNvSpPr/>
          <p:nvPr/>
        </p:nvSpPr>
        <p:spPr>
          <a:xfrm>
            <a:off x="408213" y="8928515"/>
            <a:ext cx="4131721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9697AF26-DC50-40FC-ABB6-580356ACC3CB}"/>
              </a:ext>
            </a:extLst>
          </p:cNvPr>
          <p:cNvSpPr txBox="1"/>
          <p:nvPr/>
        </p:nvSpPr>
        <p:spPr>
          <a:xfrm>
            <a:off x="1721302" y="8915901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B9A28C2B-B1CE-453A-A34C-7DA6B9D60A15}"/>
              </a:ext>
            </a:extLst>
          </p:cNvPr>
          <p:cNvSpPr txBox="1"/>
          <p:nvPr/>
        </p:nvSpPr>
        <p:spPr>
          <a:xfrm>
            <a:off x="5528715" y="9439246"/>
            <a:ext cx="3044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BEB22573-4827-4D08-91E3-EAB38BDECC38}"/>
              </a:ext>
            </a:extLst>
          </p:cNvPr>
          <p:cNvSpPr/>
          <p:nvPr/>
        </p:nvSpPr>
        <p:spPr>
          <a:xfrm>
            <a:off x="408214" y="11664670"/>
            <a:ext cx="4131721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t-BR" dirty="0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ED81EC9B-9CB6-46FC-A7EB-33A2687631D1}"/>
              </a:ext>
            </a:extLst>
          </p:cNvPr>
          <p:cNvSpPr txBox="1"/>
          <p:nvPr/>
        </p:nvSpPr>
        <p:spPr>
          <a:xfrm>
            <a:off x="408212" y="11695447"/>
            <a:ext cx="41808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pt-B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REFERENCIAIS TEÓRICOS-METODOLÓGICOS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2C6E09C9-658F-4600-B82D-155EFD7625B4}"/>
              </a:ext>
            </a:extLst>
          </p:cNvPr>
          <p:cNvSpPr txBox="1"/>
          <p:nvPr/>
        </p:nvSpPr>
        <p:spPr>
          <a:xfrm>
            <a:off x="6177024" y="14099259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B5DD3CCC-4722-4D21-8B6A-A46DECE720D9}"/>
              </a:ext>
            </a:extLst>
          </p:cNvPr>
          <p:cNvSpPr/>
          <p:nvPr/>
        </p:nvSpPr>
        <p:spPr>
          <a:xfrm>
            <a:off x="560613" y="14889690"/>
            <a:ext cx="4131721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t-BR"/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7E404ACF-1CA8-4B6E-81DD-4CC9B9C87033}"/>
              </a:ext>
            </a:extLst>
          </p:cNvPr>
          <p:cNvSpPr txBox="1"/>
          <p:nvPr/>
        </p:nvSpPr>
        <p:spPr>
          <a:xfrm>
            <a:off x="1426946" y="14877076"/>
            <a:ext cx="2399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AGRADECIMENTOS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AFF70AAB-607F-4F8A-B283-F65C1AE33242}"/>
              </a:ext>
            </a:extLst>
          </p:cNvPr>
          <p:cNvSpPr txBox="1"/>
          <p:nvPr/>
        </p:nvSpPr>
        <p:spPr>
          <a:xfrm>
            <a:off x="408212" y="4663041"/>
            <a:ext cx="4131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Insira aqui a introdução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68F77F65-8A79-4B99-AD46-903D62ADAB71}"/>
              </a:ext>
            </a:extLst>
          </p:cNvPr>
          <p:cNvSpPr txBox="1"/>
          <p:nvPr/>
        </p:nvSpPr>
        <p:spPr>
          <a:xfrm>
            <a:off x="4975405" y="4663041"/>
            <a:ext cx="4141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Insira aqui os resultados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F65D51D0-A429-4ACC-ADB7-7CD5D671E39E}"/>
              </a:ext>
            </a:extLst>
          </p:cNvPr>
          <p:cNvSpPr txBox="1"/>
          <p:nvPr/>
        </p:nvSpPr>
        <p:spPr>
          <a:xfrm>
            <a:off x="408211" y="9379292"/>
            <a:ext cx="4131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Insira aqui os objetivos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AF504F92-5018-4AB3-8573-22DD15520088}"/>
              </a:ext>
            </a:extLst>
          </p:cNvPr>
          <p:cNvSpPr txBox="1"/>
          <p:nvPr/>
        </p:nvSpPr>
        <p:spPr>
          <a:xfrm>
            <a:off x="4975404" y="9920004"/>
            <a:ext cx="4131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Insira aqui as considerações finais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FFA3C00A-3D71-412E-9117-12546BE2D375}"/>
              </a:ext>
            </a:extLst>
          </p:cNvPr>
          <p:cNvSpPr txBox="1"/>
          <p:nvPr/>
        </p:nvSpPr>
        <p:spPr>
          <a:xfrm>
            <a:off x="407485" y="12140921"/>
            <a:ext cx="4131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Insira aqui os referenciais teóricos-metodológicos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C8557ED0-46B9-4365-87F8-F161FB9F5877}"/>
              </a:ext>
            </a:extLst>
          </p:cNvPr>
          <p:cNvSpPr txBox="1"/>
          <p:nvPr/>
        </p:nvSpPr>
        <p:spPr>
          <a:xfrm>
            <a:off x="560612" y="15342027"/>
            <a:ext cx="4131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Insira aqui a os agradecimentos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14AA45BD-11AC-453E-8A43-DD15E3F04617}"/>
              </a:ext>
            </a:extLst>
          </p:cNvPr>
          <p:cNvSpPr txBox="1"/>
          <p:nvPr/>
        </p:nvSpPr>
        <p:spPr>
          <a:xfrm>
            <a:off x="4975404" y="14554014"/>
            <a:ext cx="4131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Insira aqui as Referências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48AF0E7A-AA27-4AFA-BE3D-10141AE289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32" y="16330425"/>
            <a:ext cx="9525000" cy="1008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1006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46</Words>
  <Application>Microsoft Office PowerPoint</Application>
  <PresentationFormat>Personalizar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HENRIQUE FERNANDES VIANNA</dc:creator>
  <cp:lastModifiedBy>HENRIQUE FERNANDES VIANNA</cp:lastModifiedBy>
  <cp:revision>7</cp:revision>
  <dcterms:created xsi:type="dcterms:W3CDTF">2019-09-24T21:29:01Z</dcterms:created>
  <dcterms:modified xsi:type="dcterms:W3CDTF">2019-10-16T18:00:01Z</dcterms:modified>
</cp:coreProperties>
</file>