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Lst>
  <p:sldSz cy="32404050" cx="21604275"/>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6" roundtripDataSignature="AMtx7mhbzXqeS8SeypFnkxgz5We095549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 Id="rId6"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1" name="Google Shape;61;p1:notes"/>
          <p:cNvSpPr/>
          <p:nvPr>
            <p:ph idx="2" type="sldImg"/>
          </p:nvPr>
        </p:nvSpPr>
        <p:spPr>
          <a:xfrm>
            <a:off x="2286000" y="685800"/>
            <a:ext cx="228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x">
  <p:cSld name="TITLE_AND_BODY">
    <p:spTree>
      <p:nvGrpSpPr>
        <p:cNvPr id="11" name="Shape 11"/>
        <p:cNvGrpSpPr/>
        <p:nvPr/>
      </p:nvGrpSpPr>
      <p:grpSpPr>
        <a:xfrm>
          <a:off x="0" y="0"/>
          <a:ext cx="0" cy="0"/>
          <a:chOff x="0" y="0"/>
          <a:chExt cx="0" cy="0"/>
        </a:xfrm>
      </p:grpSpPr>
      <p:sp>
        <p:nvSpPr>
          <p:cNvPr id="12" name="Google Shape;12;p3"/>
          <p:cNvSpPr txBox="1"/>
          <p:nvPr>
            <p:ph type="title"/>
          </p:nvPr>
        </p:nvSpPr>
        <p:spPr>
          <a:xfrm>
            <a:off x="1079640" y="1297080"/>
            <a:ext cx="19443601" cy="5400720"/>
          </a:xfrm>
          <a:prstGeom prst="rect">
            <a:avLst/>
          </a:prstGeom>
          <a:noFill/>
          <a:ln>
            <a:noFill/>
          </a:ln>
        </p:spPr>
        <p:txBody>
          <a:bodyPr anchorCtr="0" anchor="ctr" bIns="154425" lIns="308500" spcFirstLastPara="1" rIns="308500" wrap="square" tIns="154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3"/>
          <p:cNvSpPr txBox="1"/>
          <p:nvPr>
            <p:ph idx="1" type="subTitle"/>
          </p:nvPr>
        </p:nvSpPr>
        <p:spPr>
          <a:xfrm>
            <a:off x="1079640" y="7561080"/>
            <a:ext cx="19443601" cy="21385079"/>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over Content" type="objOverTx">
  <p:cSld name="OBJECT_OVER_TEXT">
    <p:spTree>
      <p:nvGrpSpPr>
        <p:cNvPr id="41" name="Shape 41"/>
        <p:cNvGrpSpPr/>
        <p:nvPr/>
      </p:nvGrpSpPr>
      <p:grpSpPr>
        <a:xfrm>
          <a:off x="0" y="0"/>
          <a:ext cx="0" cy="0"/>
          <a:chOff x="0" y="0"/>
          <a:chExt cx="0" cy="0"/>
        </a:xfrm>
      </p:grpSpPr>
      <p:sp>
        <p:nvSpPr>
          <p:cNvPr id="42" name="Google Shape;42;p12"/>
          <p:cNvSpPr txBox="1"/>
          <p:nvPr>
            <p:ph type="title"/>
          </p:nvPr>
        </p:nvSpPr>
        <p:spPr>
          <a:xfrm>
            <a:off x="1079640" y="1297080"/>
            <a:ext cx="19443601" cy="5400720"/>
          </a:xfrm>
          <a:prstGeom prst="rect">
            <a:avLst/>
          </a:prstGeom>
          <a:noFill/>
          <a:ln>
            <a:noFill/>
          </a:ln>
        </p:spPr>
        <p:txBody>
          <a:bodyPr anchorCtr="0" anchor="ctr" bIns="154425" lIns="308500" spcFirstLastPara="1" rIns="308500" wrap="square" tIns="154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2"/>
          <p:cNvSpPr txBox="1"/>
          <p:nvPr>
            <p:ph idx="1" type="body"/>
          </p:nvPr>
        </p:nvSpPr>
        <p:spPr>
          <a:xfrm>
            <a:off x="1079640" y="7561080"/>
            <a:ext cx="19443601"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44" name="Google Shape;44;p12"/>
          <p:cNvSpPr txBox="1"/>
          <p:nvPr>
            <p:ph idx="2" type="body"/>
          </p:nvPr>
        </p:nvSpPr>
        <p:spPr>
          <a:xfrm>
            <a:off x="1079640" y="18731159"/>
            <a:ext cx="19443601"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4 Content" type="fourObj">
  <p:cSld name="FOUR_OBJECTS">
    <p:spTree>
      <p:nvGrpSpPr>
        <p:cNvPr id="45" name="Shape 45"/>
        <p:cNvGrpSpPr/>
        <p:nvPr/>
      </p:nvGrpSpPr>
      <p:grpSpPr>
        <a:xfrm>
          <a:off x="0" y="0"/>
          <a:ext cx="0" cy="0"/>
          <a:chOff x="0" y="0"/>
          <a:chExt cx="0" cy="0"/>
        </a:xfrm>
      </p:grpSpPr>
      <p:sp>
        <p:nvSpPr>
          <p:cNvPr id="46" name="Google Shape;46;p13"/>
          <p:cNvSpPr txBox="1"/>
          <p:nvPr>
            <p:ph type="title"/>
          </p:nvPr>
        </p:nvSpPr>
        <p:spPr>
          <a:xfrm>
            <a:off x="1079640" y="1297080"/>
            <a:ext cx="19443601" cy="5400720"/>
          </a:xfrm>
          <a:prstGeom prst="rect">
            <a:avLst/>
          </a:prstGeom>
          <a:noFill/>
          <a:ln>
            <a:noFill/>
          </a:ln>
        </p:spPr>
        <p:txBody>
          <a:bodyPr anchorCtr="0" anchor="ctr" bIns="154425" lIns="308500" spcFirstLastPara="1" rIns="308500" wrap="square" tIns="154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3"/>
          <p:cNvSpPr txBox="1"/>
          <p:nvPr>
            <p:ph idx="1" type="body"/>
          </p:nvPr>
        </p:nvSpPr>
        <p:spPr>
          <a:xfrm>
            <a:off x="1079640" y="7561080"/>
            <a:ext cx="9488160"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48" name="Google Shape;48;p13"/>
          <p:cNvSpPr txBox="1"/>
          <p:nvPr>
            <p:ph idx="2" type="body"/>
          </p:nvPr>
        </p:nvSpPr>
        <p:spPr>
          <a:xfrm>
            <a:off x="11042640" y="7561080"/>
            <a:ext cx="9488160"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49" name="Google Shape;49;p13"/>
          <p:cNvSpPr txBox="1"/>
          <p:nvPr>
            <p:ph idx="3" type="body"/>
          </p:nvPr>
        </p:nvSpPr>
        <p:spPr>
          <a:xfrm>
            <a:off x="1079640" y="18731159"/>
            <a:ext cx="9488160"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50" name="Google Shape;50;p13"/>
          <p:cNvSpPr txBox="1"/>
          <p:nvPr>
            <p:ph idx="4" type="body"/>
          </p:nvPr>
        </p:nvSpPr>
        <p:spPr>
          <a:xfrm>
            <a:off x="11042640" y="18731159"/>
            <a:ext cx="9488160"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6 Content">
  <p:cSld name="Title, 6 Content">
    <p:spTree>
      <p:nvGrpSpPr>
        <p:cNvPr id="51" name="Shape 51"/>
        <p:cNvGrpSpPr/>
        <p:nvPr/>
      </p:nvGrpSpPr>
      <p:grpSpPr>
        <a:xfrm>
          <a:off x="0" y="0"/>
          <a:ext cx="0" cy="0"/>
          <a:chOff x="0" y="0"/>
          <a:chExt cx="0" cy="0"/>
        </a:xfrm>
      </p:grpSpPr>
      <p:sp>
        <p:nvSpPr>
          <p:cNvPr id="52" name="Google Shape;52;p14"/>
          <p:cNvSpPr txBox="1"/>
          <p:nvPr>
            <p:ph type="title"/>
          </p:nvPr>
        </p:nvSpPr>
        <p:spPr>
          <a:xfrm>
            <a:off x="1079640" y="1297080"/>
            <a:ext cx="19443601" cy="5400720"/>
          </a:xfrm>
          <a:prstGeom prst="rect">
            <a:avLst/>
          </a:prstGeom>
          <a:noFill/>
          <a:ln>
            <a:noFill/>
          </a:ln>
        </p:spPr>
        <p:txBody>
          <a:bodyPr anchorCtr="0" anchor="ctr" bIns="154425" lIns="308500" spcFirstLastPara="1" rIns="308500" wrap="square" tIns="154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4"/>
          <p:cNvSpPr txBox="1"/>
          <p:nvPr>
            <p:ph idx="1" type="body"/>
          </p:nvPr>
        </p:nvSpPr>
        <p:spPr>
          <a:xfrm>
            <a:off x="1079640" y="7561080"/>
            <a:ext cx="6260760"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54" name="Google Shape;54;p14"/>
          <p:cNvSpPr txBox="1"/>
          <p:nvPr>
            <p:ph idx="2" type="body"/>
          </p:nvPr>
        </p:nvSpPr>
        <p:spPr>
          <a:xfrm>
            <a:off x="7653960" y="7561080"/>
            <a:ext cx="6260760"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55" name="Google Shape;55;p14"/>
          <p:cNvSpPr txBox="1"/>
          <p:nvPr>
            <p:ph idx="3" type="body"/>
          </p:nvPr>
        </p:nvSpPr>
        <p:spPr>
          <a:xfrm>
            <a:off x="14227920" y="7561080"/>
            <a:ext cx="6260760"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56" name="Google Shape;56;p14"/>
          <p:cNvSpPr txBox="1"/>
          <p:nvPr>
            <p:ph idx="4" type="body"/>
          </p:nvPr>
        </p:nvSpPr>
        <p:spPr>
          <a:xfrm>
            <a:off x="1079640" y="18731159"/>
            <a:ext cx="6260760"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57" name="Google Shape;57;p14"/>
          <p:cNvSpPr txBox="1"/>
          <p:nvPr>
            <p:ph idx="5" type="body"/>
          </p:nvPr>
        </p:nvSpPr>
        <p:spPr>
          <a:xfrm>
            <a:off x="7653960" y="18731159"/>
            <a:ext cx="6260760"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58" name="Google Shape;58;p14"/>
          <p:cNvSpPr txBox="1"/>
          <p:nvPr>
            <p:ph idx="6" type="body"/>
          </p:nvPr>
        </p:nvSpPr>
        <p:spPr>
          <a:xfrm>
            <a:off x="14227920" y="18731159"/>
            <a:ext cx="6260760"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lide" type="blank">
  <p:cSld name="BLANK">
    <p:spTree>
      <p:nvGrpSpPr>
        <p:cNvPr id="14" name="Shape 14"/>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type="obj">
  <p:cSld name="OBJECT">
    <p:spTree>
      <p:nvGrpSpPr>
        <p:cNvPr id="15" name="Shape 15"/>
        <p:cNvGrpSpPr/>
        <p:nvPr/>
      </p:nvGrpSpPr>
      <p:grpSpPr>
        <a:xfrm>
          <a:off x="0" y="0"/>
          <a:ext cx="0" cy="0"/>
          <a:chOff x="0" y="0"/>
          <a:chExt cx="0" cy="0"/>
        </a:xfrm>
      </p:grpSpPr>
      <p:sp>
        <p:nvSpPr>
          <p:cNvPr id="16" name="Google Shape;16;p5"/>
          <p:cNvSpPr txBox="1"/>
          <p:nvPr>
            <p:ph type="title"/>
          </p:nvPr>
        </p:nvSpPr>
        <p:spPr>
          <a:xfrm>
            <a:off x="1079640" y="1297080"/>
            <a:ext cx="19443601" cy="5400720"/>
          </a:xfrm>
          <a:prstGeom prst="rect">
            <a:avLst/>
          </a:prstGeom>
          <a:noFill/>
          <a:ln>
            <a:noFill/>
          </a:ln>
        </p:spPr>
        <p:txBody>
          <a:bodyPr anchorCtr="0" anchor="ctr" bIns="154425" lIns="308500" spcFirstLastPara="1" rIns="308500" wrap="square" tIns="154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5"/>
          <p:cNvSpPr txBox="1"/>
          <p:nvPr>
            <p:ph idx="1" type="body"/>
          </p:nvPr>
        </p:nvSpPr>
        <p:spPr>
          <a:xfrm>
            <a:off x="1079640" y="7561080"/>
            <a:ext cx="19443601" cy="21385079"/>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type="twoObj">
  <p:cSld name="TWO_OBJECTS">
    <p:spTree>
      <p:nvGrpSpPr>
        <p:cNvPr id="18" name="Shape 18"/>
        <p:cNvGrpSpPr/>
        <p:nvPr/>
      </p:nvGrpSpPr>
      <p:grpSpPr>
        <a:xfrm>
          <a:off x="0" y="0"/>
          <a:ext cx="0" cy="0"/>
          <a:chOff x="0" y="0"/>
          <a:chExt cx="0" cy="0"/>
        </a:xfrm>
      </p:grpSpPr>
      <p:sp>
        <p:nvSpPr>
          <p:cNvPr id="19" name="Google Shape;19;p6"/>
          <p:cNvSpPr txBox="1"/>
          <p:nvPr>
            <p:ph type="title"/>
          </p:nvPr>
        </p:nvSpPr>
        <p:spPr>
          <a:xfrm>
            <a:off x="1079640" y="1297080"/>
            <a:ext cx="19443601" cy="5400720"/>
          </a:xfrm>
          <a:prstGeom prst="rect">
            <a:avLst/>
          </a:prstGeom>
          <a:noFill/>
          <a:ln>
            <a:noFill/>
          </a:ln>
        </p:spPr>
        <p:txBody>
          <a:bodyPr anchorCtr="0" anchor="ctr" bIns="154425" lIns="308500" spcFirstLastPara="1" rIns="308500" wrap="square" tIns="154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6"/>
          <p:cNvSpPr txBox="1"/>
          <p:nvPr>
            <p:ph idx="1" type="body"/>
          </p:nvPr>
        </p:nvSpPr>
        <p:spPr>
          <a:xfrm>
            <a:off x="1079640" y="7561080"/>
            <a:ext cx="9488160" cy="21385079"/>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21" name="Google Shape;21;p6"/>
          <p:cNvSpPr txBox="1"/>
          <p:nvPr>
            <p:ph idx="2" type="body"/>
          </p:nvPr>
        </p:nvSpPr>
        <p:spPr>
          <a:xfrm>
            <a:off x="11042640" y="7561080"/>
            <a:ext cx="9488160" cy="21385079"/>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2" name="Shape 22"/>
        <p:cNvGrpSpPr/>
        <p:nvPr/>
      </p:nvGrpSpPr>
      <p:grpSpPr>
        <a:xfrm>
          <a:off x="0" y="0"/>
          <a:ext cx="0" cy="0"/>
          <a:chOff x="0" y="0"/>
          <a:chExt cx="0" cy="0"/>
        </a:xfrm>
      </p:grpSpPr>
      <p:sp>
        <p:nvSpPr>
          <p:cNvPr id="23" name="Google Shape;23;p7"/>
          <p:cNvSpPr txBox="1"/>
          <p:nvPr>
            <p:ph type="title"/>
          </p:nvPr>
        </p:nvSpPr>
        <p:spPr>
          <a:xfrm>
            <a:off x="1079640" y="1297080"/>
            <a:ext cx="19443601" cy="5400720"/>
          </a:xfrm>
          <a:prstGeom prst="rect">
            <a:avLst/>
          </a:prstGeom>
          <a:noFill/>
          <a:ln>
            <a:noFill/>
          </a:ln>
        </p:spPr>
        <p:txBody>
          <a:bodyPr anchorCtr="0" anchor="ctr" bIns="154425" lIns="308500" spcFirstLastPara="1" rIns="308500" wrap="square" tIns="154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entered Text" type="objOnly">
  <p:cSld name="OBJECT_ONLY">
    <p:spTree>
      <p:nvGrpSpPr>
        <p:cNvPr id="24" name="Shape 24"/>
        <p:cNvGrpSpPr/>
        <p:nvPr/>
      </p:nvGrpSpPr>
      <p:grpSpPr>
        <a:xfrm>
          <a:off x="0" y="0"/>
          <a:ext cx="0" cy="0"/>
          <a:chOff x="0" y="0"/>
          <a:chExt cx="0" cy="0"/>
        </a:xfrm>
      </p:grpSpPr>
      <p:sp>
        <p:nvSpPr>
          <p:cNvPr id="25" name="Google Shape;25;p8"/>
          <p:cNvSpPr txBox="1"/>
          <p:nvPr>
            <p:ph idx="1" type="subTitle"/>
          </p:nvPr>
        </p:nvSpPr>
        <p:spPr>
          <a:xfrm>
            <a:off x="1079640" y="1297080"/>
            <a:ext cx="19443601" cy="25035839"/>
          </a:xfrm>
          <a:prstGeom prst="rect">
            <a:avLst/>
          </a:prstGeom>
          <a:noFill/>
          <a:ln>
            <a:noFill/>
          </a:ln>
        </p:spPr>
        <p:txBody>
          <a:bodyPr anchorCtr="0" anchor="ctr"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and Content" type="twoObjAndObj">
  <p:cSld name="TWO_OBJECTS_AND_OBJECT">
    <p:spTree>
      <p:nvGrpSpPr>
        <p:cNvPr id="26" name="Shape 26"/>
        <p:cNvGrpSpPr/>
        <p:nvPr/>
      </p:nvGrpSpPr>
      <p:grpSpPr>
        <a:xfrm>
          <a:off x="0" y="0"/>
          <a:ext cx="0" cy="0"/>
          <a:chOff x="0" y="0"/>
          <a:chExt cx="0" cy="0"/>
        </a:xfrm>
      </p:grpSpPr>
      <p:sp>
        <p:nvSpPr>
          <p:cNvPr id="27" name="Google Shape;27;p9"/>
          <p:cNvSpPr txBox="1"/>
          <p:nvPr>
            <p:ph type="title"/>
          </p:nvPr>
        </p:nvSpPr>
        <p:spPr>
          <a:xfrm>
            <a:off x="1079640" y="1297080"/>
            <a:ext cx="19443601" cy="5400720"/>
          </a:xfrm>
          <a:prstGeom prst="rect">
            <a:avLst/>
          </a:prstGeom>
          <a:noFill/>
          <a:ln>
            <a:noFill/>
          </a:ln>
        </p:spPr>
        <p:txBody>
          <a:bodyPr anchorCtr="0" anchor="ctr" bIns="154425" lIns="308500" spcFirstLastPara="1" rIns="308500" wrap="square" tIns="154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9"/>
          <p:cNvSpPr txBox="1"/>
          <p:nvPr>
            <p:ph idx="1" type="body"/>
          </p:nvPr>
        </p:nvSpPr>
        <p:spPr>
          <a:xfrm>
            <a:off x="1079640" y="7561080"/>
            <a:ext cx="9488160"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29" name="Google Shape;29;p9"/>
          <p:cNvSpPr txBox="1"/>
          <p:nvPr>
            <p:ph idx="2" type="body"/>
          </p:nvPr>
        </p:nvSpPr>
        <p:spPr>
          <a:xfrm>
            <a:off x="11042640" y="7561080"/>
            <a:ext cx="9488160" cy="21385079"/>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0" name="Google Shape;30;p9"/>
          <p:cNvSpPr txBox="1"/>
          <p:nvPr>
            <p:ph idx="3" type="body"/>
          </p:nvPr>
        </p:nvSpPr>
        <p:spPr>
          <a:xfrm>
            <a:off x="1079640" y="18731159"/>
            <a:ext cx="9488160"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ntent and 2 Content" type="objAndTwoObj">
  <p:cSld name="OBJECT_AND_TWO_OBJECTS">
    <p:spTree>
      <p:nvGrpSpPr>
        <p:cNvPr id="31" name="Shape 31"/>
        <p:cNvGrpSpPr/>
        <p:nvPr/>
      </p:nvGrpSpPr>
      <p:grpSpPr>
        <a:xfrm>
          <a:off x="0" y="0"/>
          <a:ext cx="0" cy="0"/>
          <a:chOff x="0" y="0"/>
          <a:chExt cx="0" cy="0"/>
        </a:xfrm>
      </p:grpSpPr>
      <p:sp>
        <p:nvSpPr>
          <p:cNvPr id="32" name="Google Shape;32;p10"/>
          <p:cNvSpPr txBox="1"/>
          <p:nvPr>
            <p:ph type="title"/>
          </p:nvPr>
        </p:nvSpPr>
        <p:spPr>
          <a:xfrm>
            <a:off x="1079640" y="1297080"/>
            <a:ext cx="19443601" cy="5400720"/>
          </a:xfrm>
          <a:prstGeom prst="rect">
            <a:avLst/>
          </a:prstGeom>
          <a:noFill/>
          <a:ln>
            <a:noFill/>
          </a:ln>
        </p:spPr>
        <p:txBody>
          <a:bodyPr anchorCtr="0" anchor="ctr" bIns="154425" lIns="308500" spcFirstLastPara="1" rIns="308500" wrap="square" tIns="154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10"/>
          <p:cNvSpPr txBox="1"/>
          <p:nvPr>
            <p:ph idx="1" type="body"/>
          </p:nvPr>
        </p:nvSpPr>
        <p:spPr>
          <a:xfrm>
            <a:off x="1079640" y="7561080"/>
            <a:ext cx="9488160" cy="21385079"/>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4" name="Google Shape;34;p10"/>
          <p:cNvSpPr txBox="1"/>
          <p:nvPr>
            <p:ph idx="2" type="body"/>
          </p:nvPr>
        </p:nvSpPr>
        <p:spPr>
          <a:xfrm>
            <a:off x="11042640" y="7561080"/>
            <a:ext cx="9488160"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5" name="Google Shape;35;p10"/>
          <p:cNvSpPr txBox="1"/>
          <p:nvPr>
            <p:ph idx="3" type="body"/>
          </p:nvPr>
        </p:nvSpPr>
        <p:spPr>
          <a:xfrm>
            <a:off x="11042640" y="18731159"/>
            <a:ext cx="9488160"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2 Content over Content" type="twoObjOverTx">
  <p:cSld name="TWO_OBJECTS_OVER_TEXT">
    <p:spTree>
      <p:nvGrpSpPr>
        <p:cNvPr id="36" name="Shape 36"/>
        <p:cNvGrpSpPr/>
        <p:nvPr/>
      </p:nvGrpSpPr>
      <p:grpSpPr>
        <a:xfrm>
          <a:off x="0" y="0"/>
          <a:ext cx="0" cy="0"/>
          <a:chOff x="0" y="0"/>
          <a:chExt cx="0" cy="0"/>
        </a:xfrm>
      </p:grpSpPr>
      <p:sp>
        <p:nvSpPr>
          <p:cNvPr id="37" name="Google Shape;37;p11"/>
          <p:cNvSpPr txBox="1"/>
          <p:nvPr>
            <p:ph type="title"/>
          </p:nvPr>
        </p:nvSpPr>
        <p:spPr>
          <a:xfrm>
            <a:off x="1079640" y="1297080"/>
            <a:ext cx="19443601" cy="5400720"/>
          </a:xfrm>
          <a:prstGeom prst="rect">
            <a:avLst/>
          </a:prstGeom>
          <a:noFill/>
          <a:ln>
            <a:noFill/>
          </a:ln>
        </p:spPr>
        <p:txBody>
          <a:bodyPr anchorCtr="0" anchor="ctr" bIns="154425" lIns="308500" spcFirstLastPara="1" rIns="308500" wrap="square" tIns="154425">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1"/>
          <p:cNvSpPr txBox="1"/>
          <p:nvPr>
            <p:ph idx="1" type="body"/>
          </p:nvPr>
        </p:nvSpPr>
        <p:spPr>
          <a:xfrm>
            <a:off x="1079640" y="7561080"/>
            <a:ext cx="9488160"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9" name="Google Shape;39;p11"/>
          <p:cNvSpPr txBox="1"/>
          <p:nvPr>
            <p:ph idx="2" type="body"/>
          </p:nvPr>
        </p:nvSpPr>
        <p:spPr>
          <a:xfrm>
            <a:off x="11042640" y="7561080"/>
            <a:ext cx="9488160"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40" name="Google Shape;40;p11"/>
          <p:cNvSpPr txBox="1"/>
          <p:nvPr>
            <p:ph idx="3" type="body"/>
          </p:nvPr>
        </p:nvSpPr>
        <p:spPr>
          <a:xfrm>
            <a:off x="1079640" y="18731159"/>
            <a:ext cx="19443601" cy="10200600"/>
          </a:xfrm>
          <a:prstGeom prst="rect">
            <a:avLst/>
          </a:prstGeom>
          <a:noFill/>
          <a:ln>
            <a:noFill/>
          </a:ln>
        </p:spPr>
        <p:txBody>
          <a:bodyPr anchorCtr="0" anchor="t" bIns="154425" lIns="308500" spcFirstLastPara="1" rIns="308500" wrap="square" tIns="154425">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1079640" y="1297080"/>
            <a:ext cx="19443601" cy="5400720"/>
          </a:xfrm>
          <a:prstGeom prst="rect">
            <a:avLst/>
          </a:prstGeom>
          <a:noFill/>
          <a:ln>
            <a:noFill/>
          </a:ln>
        </p:spPr>
        <p:txBody>
          <a:bodyPr anchorCtr="0" anchor="ctr" bIns="154425" lIns="308500" spcFirstLastPara="1" rIns="308500" wrap="square" tIns="154425">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2"/>
          <p:cNvSpPr txBox="1"/>
          <p:nvPr>
            <p:ph idx="1" type="body"/>
          </p:nvPr>
        </p:nvSpPr>
        <p:spPr>
          <a:xfrm>
            <a:off x="1079640" y="7561080"/>
            <a:ext cx="19443601" cy="21385079"/>
          </a:xfrm>
          <a:prstGeom prst="rect">
            <a:avLst/>
          </a:prstGeom>
          <a:noFill/>
          <a:ln>
            <a:noFill/>
          </a:ln>
        </p:spPr>
        <p:txBody>
          <a:bodyPr anchorCtr="0" anchor="t" bIns="154425" lIns="308500" spcFirstLastPara="1" rIns="308500" wrap="square" tIns="154425">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 name="Google Shape;8;p2"/>
          <p:cNvSpPr txBox="1"/>
          <p:nvPr>
            <p:ph idx="10" type="dt"/>
          </p:nvPr>
        </p:nvSpPr>
        <p:spPr>
          <a:xfrm>
            <a:off x="1079280" y="30033719"/>
            <a:ext cx="5041800" cy="1725480"/>
          </a:xfrm>
          <a:prstGeom prst="rect">
            <a:avLst/>
          </a:prstGeom>
          <a:noFill/>
          <a:ln>
            <a:noFill/>
          </a:ln>
        </p:spPr>
        <p:txBody>
          <a:bodyPr anchorCtr="0" anchor="ctr" bIns="154425" lIns="308500" spcFirstLastPara="1" rIns="308500" wrap="square" tIns="154425">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9" name="Google Shape;9;p2"/>
          <p:cNvSpPr txBox="1"/>
          <p:nvPr>
            <p:ph idx="11" type="ftr"/>
          </p:nvPr>
        </p:nvSpPr>
        <p:spPr>
          <a:xfrm>
            <a:off x="7380360" y="30033719"/>
            <a:ext cx="6842160" cy="1725480"/>
          </a:xfrm>
          <a:prstGeom prst="rect">
            <a:avLst/>
          </a:prstGeom>
          <a:noFill/>
          <a:ln>
            <a:noFill/>
          </a:ln>
        </p:spPr>
        <p:txBody>
          <a:bodyPr anchorCtr="0" anchor="ctr" bIns="154425" lIns="308500" spcFirstLastPara="1" rIns="308500" wrap="square" tIns="154425">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0" name="Google Shape;10;p2"/>
          <p:cNvSpPr txBox="1"/>
          <p:nvPr>
            <p:ph idx="12" type="sldNum"/>
          </p:nvPr>
        </p:nvSpPr>
        <p:spPr>
          <a:xfrm>
            <a:off x="15481080" y="30033719"/>
            <a:ext cx="5041800" cy="1725480"/>
          </a:xfrm>
          <a:prstGeom prst="rect">
            <a:avLst/>
          </a:prstGeom>
          <a:noFill/>
          <a:ln>
            <a:noFill/>
          </a:ln>
        </p:spPr>
        <p:txBody>
          <a:bodyPr anchorCtr="0" anchor="ctr" bIns="154425" lIns="308500" spcFirstLastPara="1" rIns="308500" wrap="square" tIns="154425">
            <a:noAutofit/>
          </a:bodyPr>
          <a:lstStyle>
            <a:lvl1pPr indent="0" lvl="0" marL="0" marR="0" rtl="0" algn="r">
              <a:lnSpc>
                <a:spcPct val="100000"/>
              </a:lnSpc>
              <a:spcBef>
                <a:spcPts val="0"/>
              </a:spcBef>
              <a:spcAft>
                <a:spcPts val="0"/>
              </a:spcAft>
              <a:buClr>
                <a:srgbClr val="000000"/>
              </a:buClr>
              <a:buSzPts val="4100"/>
              <a:buFont typeface="Arial"/>
              <a:buNone/>
              <a:defRPr b="0" i="0" sz="4100" u="none" cap="none" strike="noStrike">
                <a:solidFill>
                  <a:srgbClr val="898989"/>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4100"/>
              <a:buFont typeface="Arial"/>
              <a:buNone/>
              <a:defRPr b="0" i="0" sz="4100" u="none" cap="none" strike="noStrike">
                <a:solidFill>
                  <a:srgbClr val="898989"/>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4100"/>
              <a:buFont typeface="Arial"/>
              <a:buNone/>
              <a:defRPr b="0" i="0" sz="4100" u="none" cap="none" strike="noStrike">
                <a:solidFill>
                  <a:srgbClr val="898989"/>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4100"/>
              <a:buFont typeface="Arial"/>
              <a:buNone/>
              <a:defRPr b="0" i="0" sz="4100" u="none" cap="none" strike="noStrike">
                <a:solidFill>
                  <a:srgbClr val="898989"/>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4100"/>
              <a:buFont typeface="Arial"/>
              <a:buNone/>
              <a:defRPr b="0" i="0" sz="4100" u="none" cap="none" strike="noStrike">
                <a:solidFill>
                  <a:srgbClr val="898989"/>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4100"/>
              <a:buFont typeface="Arial"/>
              <a:buNone/>
              <a:defRPr b="0" i="0" sz="4100" u="none" cap="none" strike="noStrike">
                <a:solidFill>
                  <a:srgbClr val="898989"/>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4100"/>
              <a:buFont typeface="Arial"/>
              <a:buNone/>
              <a:defRPr b="0" i="0" sz="4100" u="none" cap="none" strike="noStrike">
                <a:solidFill>
                  <a:srgbClr val="898989"/>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4100"/>
              <a:buFont typeface="Arial"/>
              <a:buNone/>
              <a:defRPr b="0" i="0" sz="4100" u="none" cap="none" strike="noStrike">
                <a:solidFill>
                  <a:srgbClr val="898989"/>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4100"/>
              <a:buFont typeface="Arial"/>
              <a:buNone/>
              <a:defRPr b="0" i="0" sz="41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
          <p:cNvSpPr/>
          <p:nvPr/>
        </p:nvSpPr>
        <p:spPr>
          <a:xfrm>
            <a:off x="1168560" y="7168724"/>
            <a:ext cx="9055080" cy="923076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6800" lIns="90000" spcFirstLastPara="1" rIns="90000" wrap="square" tIns="46800">
            <a:noAutofit/>
          </a:bodyPr>
          <a:lstStyle/>
          <a:p>
            <a:pPr indent="0" lvl="0" marL="0" marR="0" rtl="0" algn="just">
              <a:lnSpc>
                <a:spcPct val="100000"/>
              </a:lnSpc>
              <a:spcBef>
                <a:spcPts val="0"/>
              </a:spcBef>
              <a:spcAft>
                <a:spcPts val="0"/>
              </a:spcAft>
              <a:buClr>
                <a:srgbClr val="000000"/>
              </a:buClr>
              <a:buSzPts val="3000"/>
              <a:buFont typeface="Arial"/>
              <a:buNone/>
            </a:pPr>
            <a:r>
              <a:rPr b="0" i="0" lang="pt-BR" sz="3000" u="none" cap="none" strike="noStrike">
                <a:solidFill>
                  <a:srgbClr val="000000"/>
                </a:solidFill>
                <a:latin typeface="Arial"/>
                <a:ea typeface="Arial"/>
                <a:cs typeface="Arial"/>
                <a:sym typeface="Arial"/>
              </a:rPr>
              <a:t>          Texto texto texto texto texto texto texto texto texto texto texto texto texto texto texto texto texto texto texto texto texto texto texto texto texto (Autor et al., 2014). Texto texto texto texto texto texto texto texto texto texto texto texto texto texto texto texto texto texto texto texto texto (Autor, 2013; Autor, 2014; Autor et al., 2016). </a:t>
            </a:r>
            <a:endParaRPr b="0" i="0" sz="30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3000"/>
              <a:buFont typeface="Arial"/>
              <a:buNone/>
            </a:pPr>
            <a:r>
              <a:rPr b="0" i="0" lang="pt-BR" sz="3000" u="none" cap="none" strike="noStrike">
                <a:solidFill>
                  <a:srgbClr val="000000"/>
                </a:solidFill>
                <a:latin typeface="Arial"/>
                <a:ea typeface="Arial"/>
                <a:cs typeface="Arial"/>
                <a:sym typeface="Arial"/>
              </a:rPr>
              <a:t>          Texto texto texto texto texto texto texto texto texto texto texto texto texto (Autor, 2014). Texto texto texto texto texto texto texto texto texto texto texto texto texto texto texto texto texto texto texto texto texto texto texto texto texto texto texto texto texto texto texto texto (Autor, 2014; Autor, 2016). </a:t>
            </a:r>
            <a:endParaRPr b="0" i="0" sz="30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3000"/>
              <a:buFont typeface="Arial"/>
              <a:buNone/>
            </a:pPr>
            <a:r>
              <a:rPr b="0" i="0" lang="pt-BR" sz="3000" u="none" cap="none" strike="noStrike">
                <a:solidFill>
                  <a:srgbClr val="000000"/>
                </a:solidFill>
                <a:latin typeface="Arial"/>
                <a:ea typeface="Arial"/>
                <a:cs typeface="Arial"/>
                <a:sym typeface="Arial"/>
              </a:rPr>
              <a:t>          Texto texto texto texto texto texto texto texto texto texto texto texto texto texto texto texto texto texto texto texto texto texto texto texto texto (Autor, 2014). Texto texto texto texto texto texto texto texto texto texto texto texto texto texto texto texto texto texto texto texto texto texto texto texto texto texto (Autor, 2014; Autor, 2014; Autor, 2017). </a:t>
            </a:r>
            <a:endParaRPr b="0" i="0" sz="3000" u="none" cap="none" strike="noStrike">
              <a:solidFill>
                <a:srgbClr val="000000"/>
              </a:solidFill>
              <a:latin typeface="Arial"/>
              <a:ea typeface="Arial"/>
              <a:cs typeface="Arial"/>
              <a:sym typeface="Arial"/>
            </a:endParaRPr>
          </a:p>
        </p:txBody>
      </p:sp>
      <p:sp>
        <p:nvSpPr>
          <p:cNvPr id="64" name="Google Shape;64;p1"/>
          <p:cNvSpPr/>
          <p:nvPr/>
        </p:nvSpPr>
        <p:spPr>
          <a:xfrm>
            <a:off x="11449080" y="7097444"/>
            <a:ext cx="8926560" cy="146448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6800" lIns="90000" spcFirstLastPara="1" rIns="90000" wrap="square" tIns="46800">
            <a:noAutofit/>
          </a:bodyPr>
          <a:lstStyle/>
          <a:p>
            <a:pPr indent="0" lvl="0" marL="0" marR="0" rtl="0" algn="just">
              <a:lnSpc>
                <a:spcPct val="100000"/>
              </a:lnSpc>
              <a:spcBef>
                <a:spcPts val="0"/>
              </a:spcBef>
              <a:spcAft>
                <a:spcPts val="0"/>
              </a:spcAft>
              <a:buClr>
                <a:srgbClr val="000000"/>
              </a:buClr>
              <a:buSzPts val="3000"/>
              <a:buFont typeface="Arial"/>
              <a:buNone/>
            </a:pPr>
            <a:r>
              <a:rPr b="0" i="0" lang="pt-BR" sz="3000" u="none" cap="none" strike="noStrike">
                <a:solidFill>
                  <a:srgbClr val="000000"/>
                </a:solidFill>
                <a:latin typeface="Arial"/>
                <a:ea typeface="Arial"/>
                <a:cs typeface="Arial"/>
                <a:sym typeface="Arial"/>
              </a:rPr>
              <a:t>          Este estudo teve como objetivo texto texto texto texto texto texto texto texto texto texto texto texto texto texto texto texto texto texto texto texto.</a:t>
            </a:r>
            <a:endParaRPr b="0" i="0" sz="3000" u="none" cap="none" strike="noStrike">
              <a:solidFill>
                <a:srgbClr val="000000"/>
              </a:solidFill>
              <a:latin typeface="Arial"/>
              <a:ea typeface="Arial"/>
              <a:cs typeface="Arial"/>
              <a:sym typeface="Arial"/>
            </a:endParaRPr>
          </a:p>
        </p:txBody>
      </p:sp>
      <p:sp>
        <p:nvSpPr>
          <p:cNvPr id="65" name="Google Shape;65;p1"/>
          <p:cNvSpPr/>
          <p:nvPr/>
        </p:nvSpPr>
        <p:spPr>
          <a:xfrm>
            <a:off x="1168560" y="22099680"/>
            <a:ext cx="9055080" cy="8773920"/>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6800" lIns="90000" spcFirstLastPara="1" rIns="90000" wrap="square" tIns="46800">
            <a:noAutofit/>
          </a:bodyPr>
          <a:lstStyle/>
          <a:p>
            <a:pPr indent="0" lvl="0" marL="0" marR="0" rtl="0" algn="just">
              <a:lnSpc>
                <a:spcPct val="100000"/>
              </a:lnSpc>
              <a:spcBef>
                <a:spcPts val="0"/>
              </a:spcBef>
              <a:spcAft>
                <a:spcPts val="0"/>
              </a:spcAft>
              <a:buClr>
                <a:srgbClr val="000000"/>
              </a:buClr>
              <a:buSzPts val="3000"/>
              <a:buFont typeface="Arial"/>
              <a:buNone/>
            </a:pPr>
            <a:r>
              <a:rPr b="0" i="0" lang="pt-BR" sz="3000" u="none" cap="none" strike="noStrike">
                <a:solidFill>
                  <a:srgbClr val="000000"/>
                </a:solidFill>
                <a:latin typeface="Arial"/>
                <a:ea typeface="Arial"/>
                <a:cs typeface="Arial"/>
                <a:sym typeface="Arial"/>
              </a:rPr>
              <a:t>          Texto texto texto texto texto texto texto texto texto texto texto texto texto texto texto texto texto texto texto texto texto texto texto texto texto. Texto texto texto texto texto texto texto texto texto texto texto texto texto texto texto texto texto texto texto . </a:t>
            </a:r>
            <a:endParaRPr b="0" i="0" sz="30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3000"/>
              <a:buFont typeface="Arial"/>
              <a:buNone/>
            </a:pPr>
            <a:r>
              <a:rPr b="0" i="0" lang="pt-BR" sz="3000" u="none" cap="none" strike="noStrike">
                <a:solidFill>
                  <a:srgbClr val="000000"/>
                </a:solidFill>
                <a:latin typeface="Arial"/>
                <a:ea typeface="Arial"/>
                <a:cs typeface="Arial"/>
                <a:sym typeface="Arial"/>
              </a:rPr>
              <a:t>          Texto texto texto texto texto texto texto texto texto texto texto texto texto texto texto texto texto texto texto texto texto texto (Autor, 2014). Texto texto texto texto texto texto texto texto texto texto texto texto texto texto texto texto texto texto texto texto texto texto texto texto texto texto texto texto texto texto texto texto (Autor, 2017; Autor, 2018). </a:t>
            </a:r>
            <a:endParaRPr b="0" i="0" sz="30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3000"/>
              <a:buFont typeface="Arial"/>
              <a:buNone/>
            </a:pPr>
            <a:r>
              <a:rPr b="0" i="0" lang="pt-BR" sz="3000" u="none" cap="none" strike="noStrike">
                <a:solidFill>
                  <a:srgbClr val="000000"/>
                </a:solidFill>
                <a:latin typeface="Arial"/>
                <a:ea typeface="Arial"/>
                <a:cs typeface="Arial"/>
                <a:sym typeface="Arial"/>
              </a:rPr>
              <a:t>          Texto texto texto texto texto texto texto texto texto texto texto texto texto texto texto texto texto texto texto texto texto texto texto texto texto (Autor, 2014). Texto texto texto texto texto texto texto texto texto texto texto texto texto texto texto texto texto texto texto texto texto texto texto texto texto texto (Autor, 2014; Autor, 2016; Autor, 2018). </a:t>
            </a:r>
            <a:endParaRPr b="0" i="0" sz="3000" u="none" cap="none" strike="noStrike">
              <a:solidFill>
                <a:srgbClr val="000000"/>
              </a:solidFill>
              <a:latin typeface="Arial"/>
              <a:ea typeface="Arial"/>
              <a:cs typeface="Arial"/>
              <a:sym typeface="Arial"/>
            </a:endParaRPr>
          </a:p>
        </p:txBody>
      </p:sp>
      <p:sp>
        <p:nvSpPr>
          <p:cNvPr id="66" name="Google Shape;66;p1"/>
          <p:cNvSpPr/>
          <p:nvPr/>
        </p:nvSpPr>
        <p:spPr>
          <a:xfrm>
            <a:off x="4321080" y="4419720"/>
            <a:ext cx="13176378" cy="1023462"/>
          </a:xfrm>
          <a:custGeom>
            <a:rect b="b" l="l" r="r" t="t"/>
            <a:pathLst>
              <a:path extrusionOk="0" h="21600" w="21600">
                <a:moveTo>
                  <a:pt x="0" y="0"/>
                </a:moveTo>
                <a:lnTo>
                  <a:pt x="21600" y="0"/>
                </a:lnTo>
                <a:lnTo>
                  <a:pt x="21600" y="21600"/>
                </a:lnTo>
                <a:lnTo>
                  <a:pt x="0" y="21600"/>
                </a:lnTo>
                <a:lnTo>
                  <a:pt x="0" y="0"/>
                </a:lnTo>
                <a:close/>
              </a:path>
            </a:pathLst>
          </a:custGeom>
          <a:noFill/>
          <a:ln>
            <a:noFill/>
          </a:ln>
        </p:spPr>
        <p:txBody>
          <a:bodyPr anchorCtr="0" anchor="t" bIns="46800" lIns="90000" spcFirstLastPara="1" rIns="90000" wrap="square" tIns="46800">
            <a:noAutofit/>
          </a:bodyPr>
          <a:lstStyle/>
          <a:p>
            <a:pPr indent="0" lvl="0" marL="0" marR="0" rtl="0" algn="ctr">
              <a:lnSpc>
                <a:spcPct val="100000"/>
              </a:lnSpc>
              <a:spcBef>
                <a:spcPts val="0"/>
              </a:spcBef>
              <a:spcAft>
                <a:spcPts val="0"/>
              </a:spcAft>
              <a:buClr>
                <a:srgbClr val="000000"/>
              </a:buClr>
              <a:buSzPts val="6100"/>
              <a:buFont typeface="Arial"/>
              <a:buNone/>
            </a:pPr>
            <a:r>
              <a:rPr b="1" i="0" lang="pt-BR" sz="6100" u="none" cap="none" strike="noStrike">
                <a:solidFill>
                  <a:srgbClr val="FFFFFF"/>
                </a:solidFill>
                <a:latin typeface="Arial"/>
                <a:ea typeface="Arial"/>
                <a:cs typeface="Arial"/>
                <a:sym typeface="Arial"/>
              </a:rPr>
              <a:t>Título</a:t>
            </a:r>
            <a:endParaRPr b="0" i="0" sz="6100" u="none" cap="none" strike="noStrike">
              <a:solidFill>
                <a:srgbClr val="000000"/>
              </a:solidFill>
              <a:latin typeface="Arial"/>
              <a:ea typeface="Arial"/>
              <a:cs typeface="Arial"/>
              <a:sym typeface="Arial"/>
            </a:endParaRPr>
          </a:p>
        </p:txBody>
      </p:sp>
      <p:sp>
        <p:nvSpPr>
          <p:cNvPr id="67" name="Google Shape;67;p1"/>
          <p:cNvSpPr/>
          <p:nvPr/>
        </p:nvSpPr>
        <p:spPr>
          <a:xfrm>
            <a:off x="1225440" y="6146684"/>
            <a:ext cx="8999640" cy="720720"/>
          </a:xfrm>
          <a:custGeom>
            <a:rect b="b" l="l" r="r" t="t"/>
            <a:pathLst>
              <a:path extrusionOk="0" h="2004" w="25001">
                <a:moveTo>
                  <a:pt x="333" y="0"/>
                </a:moveTo>
                <a:cubicBezTo>
                  <a:pt x="166" y="0"/>
                  <a:pt x="0" y="166"/>
                  <a:pt x="0" y="333"/>
                </a:cubicBezTo>
                <a:lnTo>
                  <a:pt x="0" y="1669"/>
                </a:lnTo>
                <a:cubicBezTo>
                  <a:pt x="0" y="1836"/>
                  <a:pt x="166" y="2003"/>
                  <a:pt x="333" y="2003"/>
                </a:cubicBezTo>
                <a:lnTo>
                  <a:pt x="24666" y="2003"/>
                </a:lnTo>
                <a:cubicBezTo>
                  <a:pt x="24833" y="2003"/>
                  <a:pt x="25000" y="1836"/>
                  <a:pt x="25000" y="1669"/>
                </a:cubicBezTo>
                <a:lnTo>
                  <a:pt x="25000" y="333"/>
                </a:lnTo>
                <a:cubicBezTo>
                  <a:pt x="25000" y="166"/>
                  <a:pt x="24833" y="0"/>
                  <a:pt x="24666" y="0"/>
                </a:cubicBezTo>
                <a:lnTo>
                  <a:pt x="333" y="0"/>
                </a:lnTo>
              </a:path>
            </a:pathLst>
          </a:custGeom>
          <a:solidFill>
            <a:srgbClr val="39B197"/>
          </a:solidFill>
          <a:ln>
            <a:noFill/>
          </a:ln>
        </p:spPr>
        <p:txBody>
          <a:bodyPr anchorCtr="0" anchor="ctr" bIns="32750" lIns="65150" spcFirstLastPara="1" rIns="65150" wrap="square" tIns="32750">
            <a:noAutofit/>
          </a:bodyPr>
          <a:lstStyle/>
          <a:p>
            <a:pPr indent="0" lvl="0" marL="0" marR="0" rtl="0" algn="ctr">
              <a:lnSpc>
                <a:spcPct val="100000"/>
              </a:lnSpc>
              <a:spcBef>
                <a:spcPts val="0"/>
              </a:spcBef>
              <a:spcAft>
                <a:spcPts val="0"/>
              </a:spcAft>
              <a:buClr>
                <a:srgbClr val="000000"/>
              </a:buClr>
              <a:buSzPts val="4000"/>
              <a:buFont typeface="Arial"/>
              <a:buNone/>
            </a:pPr>
            <a:r>
              <a:rPr b="1" i="0" lang="pt-BR" sz="4000" u="none" cap="none" strike="noStrike">
                <a:solidFill>
                  <a:srgbClr val="FFFFFF"/>
                </a:solidFill>
                <a:latin typeface="Arial"/>
                <a:ea typeface="Arial"/>
                <a:cs typeface="Arial"/>
                <a:sym typeface="Arial"/>
              </a:rPr>
              <a:t>INTRODUÇÃO</a:t>
            </a:r>
            <a:endParaRPr b="0" i="0" sz="4000" u="none" cap="none" strike="noStrike">
              <a:solidFill>
                <a:srgbClr val="000000"/>
              </a:solidFill>
              <a:latin typeface="Arial"/>
              <a:ea typeface="Arial"/>
              <a:cs typeface="Arial"/>
              <a:sym typeface="Arial"/>
            </a:endParaRPr>
          </a:p>
        </p:txBody>
      </p:sp>
      <p:sp>
        <p:nvSpPr>
          <p:cNvPr id="68" name="Google Shape;68;p1"/>
          <p:cNvSpPr/>
          <p:nvPr/>
        </p:nvSpPr>
        <p:spPr>
          <a:xfrm>
            <a:off x="11401560" y="9007244"/>
            <a:ext cx="8974080" cy="720720"/>
          </a:xfrm>
          <a:custGeom>
            <a:rect b="b" l="l" r="r" t="t"/>
            <a:pathLst>
              <a:path extrusionOk="0" h="2004" w="24930">
                <a:moveTo>
                  <a:pt x="333" y="0"/>
                </a:moveTo>
                <a:cubicBezTo>
                  <a:pt x="166" y="0"/>
                  <a:pt x="0" y="166"/>
                  <a:pt x="0" y="333"/>
                </a:cubicBezTo>
                <a:lnTo>
                  <a:pt x="0" y="1669"/>
                </a:lnTo>
                <a:cubicBezTo>
                  <a:pt x="0" y="1836"/>
                  <a:pt x="166" y="2003"/>
                  <a:pt x="333" y="2003"/>
                </a:cubicBezTo>
                <a:lnTo>
                  <a:pt x="24595" y="2003"/>
                </a:lnTo>
                <a:cubicBezTo>
                  <a:pt x="24762" y="2003"/>
                  <a:pt x="24929" y="1836"/>
                  <a:pt x="24929" y="1669"/>
                </a:cubicBezTo>
                <a:lnTo>
                  <a:pt x="24929" y="333"/>
                </a:lnTo>
                <a:cubicBezTo>
                  <a:pt x="24929" y="166"/>
                  <a:pt x="24762" y="0"/>
                  <a:pt x="24595" y="0"/>
                </a:cubicBezTo>
                <a:lnTo>
                  <a:pt x="333" y="0"/>
                </a:lnTo>
              </a:path>
            </a:pathLst>
          </a:custGeom>
          <a:solidFill>
            <a:srgbClr val="39B197"/>
          </a:solidFill>
          <a:ln>
            <a:noFill/>
          </a:ln>
        </p:spPr>
        <p:txBody>
          <a:bodyPr anchorCtr="0" anchor="ctr" bIns="32750" lIns="65150" spcFirstLastPara="1" rIns="65150" wrap="square" tIns="32750">
            <a:noAutofit/>
          </a:bodyPr>
          <a:lstStyle/>
          <a:p>
            <a:pPr indent="0" lvl="0" marL="0" marR="0" rtl="0" algn="ctr">
              <a:lnSpc>
                <a:spcPct val="100000"/>
              </a:lnSpc>
              <a:spcBef>
                <a:spcPts val="0"/>
              </a:spcBef>
              <a:spcAft>
                <a:spcPts val="0"/>
              </a:spcAft>
              <a:buClr>
                <a:srgbClr val="000000"/>
              </a:buClr>
              <a:buSzPts val="4000"/>
              <a:buFont typeface="Arial"/>
              <a:buNone/>
            </a:pPr>
            <a:r>
              <a:rPr b="1" i="0" lang="pt-BR" sz="4000" u="none" cap="none" strike="noStrike">
                <a:solidFill>
                  <a:srgbClr val="FFFFFF"/>
                </a:solidFill>
                <a:latin typeface="Arial"/>
                <a:ea typeface="Arial"/>
                <a:cs typeface="Arial"/>
                <a:sym typeface="Arial"/>
              </a:rPr>
              <a:t>METODOLOGIA</a:t>
            </a:r>
            <a:endParaRPr b="0" i="0" sz="4000" u="none" cap="none" strike="noStrike">
              <a:solidFill>
                <a:srgbClr val="000000"/>
              </a:solidFill>
              <a:latin typeface="Arial"/>
              <a:ea typeface="Arial"/>
              <a:cs typeface="Arial"/>
              <a:sym typeface="Arial"/>
            </a:endParaRPr>
          </a:p>
        </p:txBody>
      </p:sp>
      <p:sp>
        <p:nvSpPr>
          <p:cNvPr id="69" name="Google Shape;69;p1"/>
          <p:cNvSpPr/>
          <p:nvPr/>
        </p:nvSpPr>
        <p:spPr>
          <a:xfrm>
            <a:off x="1225440" y="21123359"/>
            <a:ext cx="8998200" cy="718920"/>
          </a:xfrm>
          <a:custGeom>
            <a:rect b="b" l="l" r="r" t="t"/>
            <a:pathLst>
              <a:path extrusionOk="0" h="1999" w="24997">
                <a:moveTo>
                  <a:pt x="333" y="0"/>
                </a:moveTo>
                <a:cubicBezTo>
                  <a:pt x="166" y="0"/>
                  <a:pt x="0" y="166"/>
                  <a:pt x="0" y="333"/>
                </a:cubicBezTo>
                <a:lnTo>
                  <a:pt x="0" y="1665"/>
                </a:lnTo>
                <a:cubicBezTo>
                  <a:pt x="0" y="1831"/>
                  <a:pt x="166" y="1998"/>
                  <a:pt x="333" y="1998"/>
                </a:cubicBezTo>
                <a:lnTo>
                  <a:pt x="24663" y="1998"/>
                </a:lnTo>
                <a:cubicBezTo>
                  <a:pt x="24829" y="1998"/>
                  <a:pt x="24996" y="1831"/>
                  <a:pt x="24996" y="1665"/>
                </a:cubicBezTo>
                <a:lnTo>
                  <a:pt x="24996" y="333"/>
                </a:lnTo>
                <a:cubicBezTo>
                  <a:pt x="24996" y="166"/>
                  <a:pt x="24829" y="0"/>
                  <a:pt x="24663" y="0"/>
                </a:cubicBezTo>
                <a:lnTo>
                  <a:pt x="333" y="0"/>
                </a:lnTo>
              </a:path>
            </a:pathLst>
          </a:custGeom>
          <a:solidFill>
            <a:srgbClr val="39B197"/>
          </a:solidFill>
          <a:ln>
            <a:noFill/>
          </a:ln>
        </p:spPr>
        <p:txBody>
          <a:bodyPr anchorCtr="0" anchor="ctr" bIns="32750" lIns="65150" spcFirstLastPara="1" rIns="65150" wrap="square" tIns="32750">
            <a:noAutofit/>
          </a:bodyPr>
          <a:lstStyle/>
          <a:p>
            <a:pPr indent="0" lvl="0" marL="0" marR="0" rtl="0" algn="ctr">
              <a:lnSpc>
                <a:spcPct val="100000"/>
              </a:lnSpc>
              <a:spcBef>
                <a:spcPts val="0"/>
              </a:spcBef>
              <a:spcAft>
                <a:spcPts val="0"/>
              </a:spcAft>
              <a:buClr>
                <a:srgbClr val="000000"/>
              </a:buClr>
              <a:buSzPts val="4000"/>
              <a:buFont typeface="Arial"/>
              <a:buNone/>
            </a:pPr>
            <a:r>
              <a:rPr b="1" i="0" lang="pt-BR" sz="4000" u="none" cap="none" strike="noStrike">
                <a:solidFill>
                  <a:srgbClr val="FFFFFF"/>
                </a:solidFill>
                <a:latin typeface="Arial"/>
                <a:ea typeface="Arial"/>
                <a:cs typeface="Arial"/>
                <a:sym typeface="Arial"/>
              </a:rPr>
              <a:t>RESULTADOS</a:t>
            </a:r>
            <a:endParaRPr b="0" i="0" sz="4000" u="none" cap="none" strike="noStrike">
              <a:solidFill>
                <a:srgbClr val="000000"/>
              </a:solidFill>
              <a:latin typeface="Arial"/>
              <a:ea typeface="Arial"/>
              <a:cs typeface="Arial"/>
              <a:sym typeface="Arial"/>
            </a:endParaRPr>
          </a:p>
        </p:txBody>
      </p:sp>
      <p:sp>
        <p:nvSpPr>
          <p:cNvPr id="70" name="Google Shape;70;p1"/>
          <p:cNvSpPr/>
          <p:nvPr/>
        </p:nvSpPr>
        <p:spPr>
          <a:xfrm>
            <a:off x="11401560" y="29025719"/>
            <a:ext cx="8974080" cy="720720"/>
          </a:xfrm>
          <a:custGeom>
            <a:rect b="b" l="l" r="r" t="t"/>
            <a:pathLst>
              <a:path extrusionOk="0" h="2004" w="24930">
                <a:moveTo>
                  <a:pt x="333" y="0"/>
                </a:moveTo>
                <a:cubicBezTo>
                  <a:pt x="166" y="0"/>
                  <a:pt x="0" y="166"/>
                  <a:pt x="0" y="333"/>
                </a:cubicBezTo>
                <a:lnTo>
                  <a:pt x="0" y="1669"/>
                </a:lnTo>
                <a:cubicBezTo>
                  <a:pt x="0" y="1836"/>
                  <a:pt x="166" y="2003"/>
                  <a:pt x="333" y="2003"/>
                </a:cubicBezTo>
                <a:lnTo>
                  <a:pt x="24595" y="2003"/>
                </a:lnTo>
                <a:cubicBezTo>
                  <a:pt x="24762" y="2003"/>
                  <a:pt x="24929" y="1836"/>
                  <a:pt x="24929" y="1669"/>
                </a:cubicBezTo>
                <a:lnTo>
                  <a:pt x="24929" y="333"/>
                </a:lnTo>
                <a:cubicBezTo>
                  <a:pt x="24929" y="166"/>
                  <a:pt x="24762" y="0"/>
                  <a:pt x="24595" y="0"/>
                </a:cubicBezTo>
                <a:lnTo>
                  <a:pt x="333" y="0"/>
                </a:lnTo>
              </a:path>
            </a:pathLst>
          </a:custGeom>
          <a:solidFill>
            <a:srgbClr val="39B197"/>
          </a:solidFill>
          <a:ln>
            <a:noFill/>
          </a:ln>
        </p:spPr>
        <p:txBody>
          <a:bodyPr anchorCtr="0" anchor="ctr" bIns="32750" lIns="65150" spcFirstLastPara="1" rIns="65150" wrap="square" tIns="32750">
            <a:noAutofit/>
          </a:bodyPr>
          <a:lstStyle/>
          <a:p>
            <a:pPr indent="0" lvl="0" marL="0" marR="0" rtl="0" algn="ctr">
              <a:lnSpc>
                <a:spcPct val="100000"/>
              </a:lnSpc>
              <a:spcBef>
                <a:spcPts val="0"/>
              </a:spcBef>
              <a:spcAft>
                <a:spcPts val="0"/>
              </a:spcAft>
              <a:buClr>
                <a:srgbClr val="000000"/>
              </a:buClr>
              <a:buSzPts val="4000"/>
              <a:buFont typeface="Arial"/>
              <a:buNone/>
            </a:pPr>
            <a:r>
              <a:rPr b="1" i="0" lang="pt-BR" sz="4000" u="none" cap="none" strike="noStrike">
                <a:solidFill>
                  <a:srgbClr val="FFFFFF"/>
                </a:solidFill>
                <a:latin typeface="Arial"/>
                <a:ea typeface="Arial"/>
                <a:cs typeface="Arial"/>
                <a:sym typeface="Arial"/>
              </a:rPr>
              <a:t>REFERÊNCIAS</a:t>
            </a:r>
            <a:endParaRPr b="0" i="0" sz="4000" u="none" cap="none" strike="noStrike">
              <a:solidFill>
                <a:srgbClr val="000000"/>
              </a:solidFill>
              <a:latin typeface="Arial"/>
              <a:ea typeface="Arial"/>
              <a:cs typeface="Arial"/>
              <a:sym typeface="Arial"/>
            </a:endParaRPr>
          </a:p>
        </p:txBody>
      </p:sp>
      <p:sp>
        <p:nvSpPr>
          <p:cNvPr id="71" name="Google Shape;71;p1"/>
          <p:cNvSpPr/>
          <p:nvPr/>
        </p:nvSpPr>
        <p:spPr>
          <a:xfrm>
            <a:off x="11449080" y="26211241"/>
            <a:ext cx="8926560" cy="720720"/>
          </a:xfrm>
          <a:custGeom>
            <a:rect b="b" l="l" r="r" t="t"/>
            <a:pathLst>
              <a:path extrusionOk="0" h="2004" w="24797">
                <a:moveTo>
                  <a:pt x="333" y="0"/>
                </a:moveTo>
                <a:cubicBezTo>
                  <a:pt x="166" y="0"/>
                  <a:pt x="0" y="166"/>
                  <a:pt x="0" y="333"/>
                </a:cubicBezTo>
                <a:lnTo>
                  <a:pt x="0" y="1669"/>
                </a:lnTo>
                <a:cubicBezTo>
                  <a:pt x="0" y="1836"/>
                  <a:pt x="166" y="2003"/>
                  <a:pt x="333" y="2003"/>
                </a:cubicBezTo>
                <a:lnTo>
                  <a:pt x="24463" y="2003"/>
                </a:lnTo>
                <a:cubicBezTo>
                  <a:pt x="24629" y="2003"/>
                  <a:pt x="24796" y="1836"/>
                  <a:pt x="24796" y="1669"/>
                </a:cubicBezTo>
                <a:lnTo>
                  <a:pt x="24796" y="333"/>
                </a:lnTo>
                <a:cubicBezTo>
                  <a:pt x="24796" y="166"/>
                  <a:pt x="24629" y="0"/>
                  <a:pt x="24463" y="0"/>
                </a:cubicBezTo>
                <a:lnTo>
                  <a:pt x="333" y="0"/>
                </a:lnTo>
              </a:path>
            </a:pathLst>
          </a:custGeom>
          <a:solidFill>
            <a:srgbClr val="39B197"/>
          </a:solidFill>
          <a:ln>
            <a:noFill/>
          </a:ln>
        </p:spPr>
        <p:txBody>
          <a:bodyPr anchorCtr="0" anchor="ctr" bIns="32750" lIns="65150" spcFirstLastPara="1" rIns="65150" wrap="square" tIns="32750">
            <a:noAutofit/>
          </a:bodyPr>
          <a:lstStyle/>
          <a:p>
            <a:pPr indent="0" lvl="0" marL="0" marR="0" rtl="0" algn="ctr">
              <a:lnSpc>
                <a:spcPct val="100000"/>
              </a:lnSpc>
              <a:spcBef>
                <a:spcPts val="0"/>
              </a:spcBef>
              <a:spcAft>
                <a:spcPts val="0"/>
              </a:spcAft>
              <a:buClr>
                <a:srgbClr val="000000"/>
              </a:buClr>
              <a:buSzPts val="4000"/>
              <a:buFont typeface="Arial"/>
              <a:buNone/>
            </a:pPr>
            <a:r>
              <a:rPr b="1" i="0" lang="pt-BR" sz="4000" u="none" cap="none" strike="noStrike">
                <a:solidFill>
                  <a:srgbClr val="FFFFFF"/>
                </a:solidFill>
                <a:latin typeface="Arial"/>
                <a:ea typeface="Arial"/>
                <a:cs typeface="Arial"/>
                <a:sym typeface="Arial"/>
              </a:rPr>
              <a:t>CONCLUSÕES</a:t>
            </a:r>
            <a:endParaRPr b="0" i="0" sz="4000" u="none" cap="none" strike="noStrike">
              <a:solidFill>
                <a:srgbClr val="000000"/>
              </a:solidFill>
              <a:latin typeface="Arial"/>
              <a:ea typeface="Arial"/>
              <a:cs typeface="Arial"/>
              <a:sym typeface="Arial"/>
            </a:endParaRPr>
          </a:p>
        </p:txBody>
      </p:sp>
      <p:sp>
        <p:nvSpPr>
          <p:cNvPr id="72" name="Google Shape;72;p1"/>
          <p:cNvSpPr/>
          <p:nvPr/>
        </p:nvSpPr>
        <p:spPr>
          <a:xfrm>
            <a:off x="63360" y="-136440"/>
            <a:ext cx="295560" cy="2952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3" name="Google Shape;73;p1"/>
          <p:cNvSpPr/>
          <p:nvPr/>
        </p:nvSpPr>
        <p:spPr>
          <a:xfrm>
            <a:off x="63360" y="-136440"/>
            <a:ext cx="295560" cy="2952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4" name="Google Shape;74;p1"/>
          <p:cNvSpPr/>
          <p:nvPr/>
        </p:nvSpPr>
        <p:spPr>
          <a:xfrm>
            <a:off x="63360" y="-136440"/>
            <a:ext cx="295560" cy="2952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5" name="Google Shape;75;p1"/>
          <p:cNvSpPr/>
          <p:nvPr/>
        </p:nvSpPr>
        <p:spPr>
          <a:xfrm>
            <a:off x="174600" y="-465120"/>
            <a:ext cx="304920" cy="30492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6" name="Google Shape;76;p1"/>
          <p:cNvSpPr/>
          <p:nvPr/>
        </p:nvSpPr>
        <p:spPr>
          <a:xfrm>
            <a:off x="1168560" y="5150682"/>
            <a:ext cx="19207080" cy="901105"/>
          </a:xfrm>
          <a:prstGeom prst="rect">
            <a:avLst/>
          </a:prstGeom>
          <a:noFill/>
          <a:ln>
            <a:noFill/>
          </a:ln>
        </p:spPr>
        <p:txBody>
          <a:bodyPr anchorCtr="0" anchor="t" bIns="46800" lIns="90000" spcFirstLastPara="1" rIns="90000" wrap="square" tIns="46800">
            <a:noAutofit/>
          </a:bodyPr>
          <a:lstStyle/>
          <a:p>
            <a:pPr indent="0" lvl="0" marL="0" marR="0" rtl="0" algn="ctr">
              <a:lnSpc>
                <a:spcPct val="100000"/>
              </a:lnSpc>
              <a:spcBef>
                <a:spcPts val="0"/>
              </a:spcBef>
              <a:spcAft>
                <a:spcPts val="0"/>
              </a:spcAft>
              <a:buClr>
                <a:srgbClr val="000000"/>
              </a:buClr>
              <a:buSzPts val="3600"/>
              <a:buFont typeface="Arial"/>
              <a:buNone/>
            </a:pPr>
            <a:r>
              <a:rPr b="0" i="0" lang="pt-BR" sz="3600" u="none" cap="none" strike="noStrike">
                <a:solidFill>
                  <a:schemeClr val="dk1"/>
                </a:solidFill>
                <a:latin typeface="Arial"/>
                <a:ea typeface="Arial"/>
                <a:cs typeface="Arial"/>
                <a:sym typeface="Arial"/>
              </a:rPr>
              <a:t>Nome Sobrenome, Nome Sobrenome, Nome Sobrenome</a:t>
            </a:r>
            <a:endParaRPr b="0" i="0" sz="3600" u="none" cap="none" strike="noStrike">
              <a:solidFill>
                <a:schemeClr val="dk1"/>
              </a:solidFill>
              <a:latin typeface="Arial"/>
              <a:ea typeface="Arial"/>
              <a:cs typeface="Arial"/>
              <a:sym typeface="Arial"/>
            </a:endParaRPr>
          </a:p>
        </p:txBody>
      </p:sp>
      <p:sp>
        <p:nvSpPr>
          <p:cNvPr id="77" name="Google Shape;77;p1"/>
          <p:cNvSpPr/>
          <p:nvPr/>
        </p:nvSpPr>
        <p:spPr>
          <a:xfrm>
            <a:off x="11449080" y="27109800"/>
            <a:ext cx="8926560" cy="1464480"/>
          </a:xfrm>
          <a:prstGeom prst="rect">
            <a:avLst/>
          </a:prstGeom>
          <a:noFill/>
          <a:ln>
            <a:noFill/>
          </a:ln>
        </p:spPr>
        <p:txBody>
          <a:bodyPr anchorCtr="0" anchor="t" bIns="46800" lIns="90000" spcFirstLastPara="1" rIns="90000" wrap="square" tIns="46800">
            <a:noAutofit/>
          </a:bodyPr>
          <a:lstStyle/>
          <a:p>
            <a:pPr indent="0" lvl="0" marL="0" marR="0" rtl="0" algn="just">
              <a:lnSpc>
                <a:spcPct val="100000"/>
              </a:lnSpc>
              <a:spcBef>
                <a:spcPts val="0"/>
              </a:spcBef>
              <a:spcAft>
                <a:spcPts val="0"/>
              </a:spcAft>
              <a:buClr>
                <a:srgbClr val="000000"/>
              </a:buClr>
              <a:buSzPts val="3000"/>
              <a:buFont typeface="Arial"/>
              <a:buNone/>
            </a:pPr>
            <a:r>
              <a:rPr b="0" i="0" lang="pt-BR" sz="3000" u="none" cap="none" strike="noStrike">
                <a:solidFill>
                  <a:srgbClr val="000000"/>
                </a:solidFill>
                <a:latin typeface="Arial"/>
                <a:ea typeface="Arial"/>
                <a:cs typeface="Arial"/>
                <a:sym typeface="Arial"/>
              </a:rPr>
              <a:t>          Texto texto texto texto texto texto texto texto texto texto texto texto texto texto texto texto texto texto texto texto texto texto texto texto texto.</a:t>
            </a:r>
            <a:endParaRPr b="0" i="0" sz="3000" u="none" cap="none" strike="noStrike">
              <a:solidFill>
                <a:srgbClr val="000000"/>
              </a:solidFill>
              <a:latin typeface="Arial"/>
              <a:ea typeface="Arial"/>
              <a:cs typeface="Arial"/>
              <a:sym typeface="Arial"/>
            </a:endParaRPr>
          </a:p>
        </p:txBody>
      </p:sp>
      <p:sp>
        <p:nvSpPr>
          <p:cNvPr id="78" name="Google Shape;78;p1"/>
          <p:cNvSpPr/>
          <p:nvPr/>
        </p:nvSpPr>
        <p:spPr>
          <a:xfrm>
            <a:off x="1168560" y="16949057"/>
            <a:ext cx="9056520" cy="3593263"/>
          </a:xfrm>
          <a:prstGeom prst="rect">
            <a:avLst/>
          </a:prstGeom>
          <a:solidFill>
            <a:srgbClr val="D0F0E9"/>
          </a:solidFill>
          <a:ln>
            <a:noFill/>
          </a:ln>
        </p:spPr>
        <p:txBody>
          <a:bodyPr anchorCtr="0" anchor="ctr" bIns="46800" lIns="90000" spcFirstLastPara="1" rIns="90000" wrap="square" tIns="46800">
            <a:noAutofit/>
          </a:bodyPr>
          <a:lstStyle/>
          <a:p>
            <a:pPr indent="0" lvl="0" marL="0" marR="0" rtl="0" algn="ctr">
              <a:lnSpc>
                <a:spcPct val="100000"/>
              </a:lnSpc>
              <a:spcBef>
                <a:spcPts val="0"/>
              </a:spcBef>
              <a:spcAft>
                <a:spcPts val="0"/>
              </a:spcAft>
              <a:buClr>
                <a:srgbClr val="000000"/>
              </a:buClr>
              <a:buSzPts val="6100"/>
              <a:buFont typeface="Arial"/>
              <a:buNone/>
            </a:pPr>
            <a:r>
              <a:rPr b="0" i="0" lang="pt-BR" sz="6100" u="none" cap="none" strike="noStrike">
                <a:solidFill>
                  <a:srgbClr val="000000"/>
                </a:solidFill>
                <a:latin typeface="Arial"/>
                <a:ea typeface="Arial"/>
                <a:cs typeface="Arial"/>
                <a:sym typeface="Arial"/>
              </a:rPr>
              <a:t>IMAGENS</a:t>
            </a:r>
            <a:endParaRPr b="0" i="0" sz="6100" u="none" cap="none" strike="noStrike">
              <a:solidFill>
                <a:srgbClr val="000000"/>
              </a:solidFill>
              <a:latin typeface="Arial"/>
              <a:ea typeface="Arial"/>
              <a:cs typeface="Arial"/>
              <a:sym typeface="Arial"/>
            </a:endParaRPr>
          </a:p>
        </p:txBody>
      </p:sp>
      <p:sp>
        <p:nvSpPr>
          <p:cNvPr id="79" name="Google Shape;79;p1"/>
          <p:cNvSpPr/>
          <p:nvPr/>
        </p:nvSpPr>
        <p:spPr>
          <a:xfrm>
            <a:off x="11401560" y="16949057"/>
            <a:ext cx="8974080" cy="4148743"/>
          </a:xfrm>
          <a:prstGeom prst="rect">
            <a:avLst/>
          </a:prstGeom>
          <a:solidFill>
            <a:srgbClr val="D0F0E9"/>
          </a:solidFill>
          <a:ln>
            <a:noFill/>
          </a:ln>
        </p:spPr>
        <p:txBody>
          <a:bodyPr anchorCtr="0" anchor="ctr" bIns="46800" lIns="90000" spcFirstLastPara="1" rIns="90000" wrap="square" tIns="46800">
            <a:noAutofit/>
          </a:bodyPr>
          <a:lstStyle/>
          <a:p>
            <a:pPr indent="0" lvl="0" marL="0" marR="0" rtl="0" algn="ctr">
              <a:lnSpc>
                <a:spcPct val="100000"/>
              </a:lnSpc>
              <a:spcBef>
                <a:spcPts val="0"/>
              </a:spcBef>
              <a:spcAft>
                <a:spcPts val="0"/>
              </a:spcAft>
              <a:buClr>
                <a:srgbClr val="000000"/>
              </a:buClr>
              <a:buSzPts val="6100"/>
              <a:buFont typeface="Arial"/>
              <a:buNone/>
            </a:pPr>
            <a:r>
              <a:rPr b="0" i="0" lang="pt-BR" sz="6100" u="none" cap="none" strike="noStrike">
                <a:solidFill>
                  <a:srgbClr val="000000"/>
                </a:solidFill>
                <a:latin typeface="Arial"/>
                <a:ea typeface="Arial"/>
                <a:cs typeface="Arial"/>
                <a:sym typeface="Arial"/>
              </a:rPr>
              <a:t>IMAGENS/ESQUEMAS</a:t>
            </a:r>
            <a:endParaRPr b="0" i="0" sz="6100" u="none" cap="none" strike="noStrike">
              <a:solidFill>
                <a:srgbClr val="000000"/>
              </a:solidFill>
              <a:latin typeface="Arial"/>
              <a:ea typeface="Arial"/>
              <a:cs typeface="Arial"/>
              <a:sym typeface="Arial"/>
            </a:endParaRPr>
          </a:p>
        </p:txBody>
      </p:sp>
      <p:sp>
        <p:nvSpPr>
          <p:cNvPr id="80" name="Google Shape;80;p1"/>
          <p:cNvSpPr/>
          <p:nvPr/>
        </p:nvSpPr>
        <p:spPr>
          <a:xfrm>
            <a:off x="11401560" y="10012004"/>
            <a:ext cx="8974080" cy="6489720"/>
          </a:xfrm>
          <a:prstGeom prst="rect">
            <a:avLst/>
          </a:prstGeom>
          <a:noFill/>
          <a:ln>
            <a:noFill/>
          </a:ln>
        </p:spPr>
        <p:txBody>
          <a:bodyPr anchorCtr="0" anchor="t" bIns="46800" lIns="90000" spcFirstLastPara="1" rIns="90000" wrap="square" tIns="46800">
            <a:noAutofit/>
          </a:bodyPr>
          <a:lstStyle/>
          <a:p>
            <a:pPr indent="0" lvl="0" marL="0" marR="0" rtl="0" algn="just">
              <a:lnSpc>
                <a:spcPct val="100000"/>
              </a:lnSpc>
              <a:spcBef>
                <a:spcPts val="0"/>
              </a:spcBef>
              <a:spcAft>
                <a:spcPts val="0"/>
              </a:spcAft>
              <a:buClr>
                <a:srgbClr val="000000"/>
              </a:buClr>
              <a:buSzPts val="3000"/>
              <a:buFont typeface="Arial"/>
              <a:buNone/>
            </a:pPr>
            <a:r>
              <a:rPr b="0" i="0" lang="pt-BR" sz="3000" u="none" cap="none" strike="noStrike">
                <a:solidFill>
                  <a:srgbClr val="000000"/>
                </a:solidFill>
                <a:latin typeface="Arial"/>
                <a:ea typeface="Arial"/>
                <a:cs typeface="Arial"/>
                <a:sym typeface="Arial"/>
              </a:rPr>
              <a:t>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texto (Autor, 2014; Autor, 2015). </a:t>
            </a:r>
            <a:endParaRPr b="0" i="0" sz="3000" u="none" cap="none" strike="noStrike">
              <a:solidFill>
                <a:srgbClr val="000000"/>
              </a:solidFill>
              <a:latin typeface="Arial"/>
              <a:ea typeface="Arial"/>
              <a:cs typeface="Arial"/>
              <a:sym typeface="Arial"/>
            </a:endParaRPr>
          </a:p>
          <a:p>
            <a:pPr indent="0" lvl="0" marL="0" marR="0" rtl="0" algn="just">
              <a:lnSpc>
                <a:spcPct val="100000"/>
              </a:lnSpc>
              <a:spcBef>
                <a:spcPts val="0"/>
              </a:spcBef>
              <a:spcAft>
                <a:spcPts val="0"/>
              </a:spcAft>
              <a:buClr>
                <a:srgbClr val="000000"/>
              </a:buClr>
              <a:buSzPts val="3000"/>
              <a:buFont typeface="Arial"/>
              <a:buNone/>
            </a:pPr>
            <a:r>
              <a:rPr b="0" i="0" lang="pt-BR" sz="3000" u="none" cap="none" strike="noStrike">
                <a:solidFill>
                  <a:srgbClr val="000000"/>
                </a:solidFill>
                <a:latin typeface="Arial"/>
                <a:ea typeface="Arial"/>
                <a:cs typeface="Arial"/>
                <a:sym typeface="Arial"/>
              </a:rPr>
              <a:t>          Texto texto texto texto texto texto texto texto texto texto texto texto texto texto texto texto texto texto texto texto texto texto texto texto texto texto texto texto . Texto texto texto texto texto texto texto texto texto texto texto texto texto texto texto texto texto texto texto texto texto texto texto texto texto texto (Autor, 2014; Autor, 2016 Autor, 2018). </a:t>
            </a:r>
            <a:endParaRPr b="0" i="0" sz="3000" u="none" cap="none" strike="noStrike">
              <a:solidFill>
                <a:srgbClr val="000000"/>
              </a:solidFill>
              <a:latin typeface="Arial"/>
              <a:ea typeface="Arial"/>
              <a:cs typeface="Arial"/>
              <a:sym typeface="Arial"/>
            </a:endParaRPr>
          </a:p>
        </p:txBody>
      </p:sp>
      <p:sp>
        <p:nvSpPr>
          <p:cNvPr id="81" name="Google Shape;81;p1"/>
          <p:cNvSpPr/>
          <p:nvPr/>
        </p:nvSpPr>
        <p:spPr>
          <a:xfrm>
            <a:off x="11449080" y="29843281"/>
            <a:ext cx="8926560" cy="398880"/>
          </a:xfrm>
          <a:prstGeom prst="rect">
            <a:avLst/>
          </a:prstGeom>
          <a:noFill/>
          <a:ln>
            <a:noFill/>
          </a:ln>
        </p:spPr>
        <p:txBody>
          <a:bodyPr anchorCtr="0" anchor="t" bIns="46800" lIns="90000" spcFirstLastPara="1" rIns="90000" wrap="square" tIns="46800">
            <a:noAutofit/>
          </a:bodyPr>
          <a:lstStyle/>
          <a:p>
            <a:pPr indent="0" lvl="0" marL="0" marR="0" rtl="0" algn="just">
              <a:lnSpc>
                <a:spcPct val="100000"/>
              </a:lnSpc>
              <a:spcBef>
                <a:spcPts val="0"/>
              </a:spcBef>
              <a:spcAft>
                <a:spcPts val="0"/>
              </a:spcAft>
              <a:buClr>
                <a:srgbClr val="000000"/>
              </a:buClr>
              <a:buSzPts val="2000"/>
              <a:buFont typeface="Arial"/>
              <a:buNone/>
            </a:pPr>
            <a:r>
              <a:rPr b="0" i="0" lang="pt-BR" sz="2000" u="none" cap="none" strike="noStrike">
                <a:solidFill>
                  <a:srgbClr val="000000"/>
                </a:solidFill>
                <a:latin typeface="Arial"/>
                <a:ea typeface="Arial"/>
                <a:cs typeface="Arial"/>
                <a:sym typeface="Arial"/>
              </a:rPr>
              <a:t>De aordo com as normas do Manual da Univates.</a:t>
            </a:r>
            <a:endParaRPr b="0" i="0" sz="2000" u="none" cap="none" strike="noStrike">
              <a:solidFill>
                <a:srgbClr val="000000"/>
              </a:solidFill>
              <a:latin typeface="Arial"/>
              <a:ea typeface="Arial"/>
              <a:cs typeface="Arial"/>
              <a:sym typeface="Arial"/>
            </a:endParaRPr>
          </a:p>
        </p:txBody>
      </p:sp>
      <p:sp>
        <p:nvSpPr>
          <p:cNvPr id="82" name="Google Shape;82;p1"/>
          <p:cNvSpPr/>
          <p:nvPr/>
        </p:nvSpPr>
        <p:spPr>
          <a:xfrm>
            <a:off x="11426760" y="22105800"/>
            <a:ext cx="8974080" cy="3313080"/>
          </a:xfrm>
          <a:prstGeom prst="rect">
            <a:avLst/>
          </a:prstGeom>
          <a:solidFill>
            <a:srgbClr val="D0F0E9"/>
          </a:solidFill>
          <a:ln>
            <a:noFill/>
          </a:ln>
        </p:spPr>
        <p:txBody>
          <a:bodyPr anchorCtr="0" anchor="ctr" bIns="46800" lIns="90000" spcFirstLastPara="1" rIns="90000" wrap="square" tIns="46800">
            <a:noAutofit/>
          </a:bodyPr>
          <a:lstStyle/>
          <a:p>
            <a:pPr indent="0" lvl="0" marL="0" marR="0" rtl="0" algn="ctr">
              <a:lnSpc>
                <a:spcPct val="100000"/>
              </a:lnSpc>
              <a:spcBef>
                <a:spcPts val="0"/>
              </a:spcBef>
              <a:spcAft>
                <a:spcPts val="0"/>
              </a:spcAft>
              <a:buClr>
                <a:srgbClr val="000000"/>
              </a:buClr>
              <a:buSzPts val="6100"/>
              <a:buFont typeface="Arial"/>
              <a:buNone/>
            </a:pPr>
            <a:r>
              <a:rPr b="0" i="0" lang="pt-BR" sz="6100" u="none" cap="none" strike="noStrike">
                <a:solidFill>
                  <a:srgbClr val="000000"/>
                </a:solidFill>
                <a:latin typeface="Arial"/>
                <a:ea typeface="Arial"/>
                <a:cs typeface="Arial"/>
                <a:sym typeface="Arial"/>
              </a:rPr>
              <a:t>IMAGENS/ESQUEMAS</a:t>
            </a:r>
            <a:endParaRPr b="0" i="0" sz="6100" u="none" cap="none" strike="noStrike">
              <a:solidFill>
                <a:srgbClr val="000000"/>
              </a:solidFill>
              <a:latin typeface="Arial"/>
              <a:ea typeface="Arial"/>
              <a:cs typeface="Arial"/>
              <a:sym typeface="Arial"/>
            </a:endParaRPr>
          </a:p>
        </p:txBody>
      </p:sp>
      <p:pic>
        <p:nvPicPr>
          <p:cNvPr id="83" name="Google Shape;83;p1"/>
          <p:cNvPicPr preferRelativeResize="0"/>
          <p:nvPr/>
        </p:nvPicPr>
        <p:blipFill rotWithShape="1">
          <a:blip r:embed="rId3">
            <a:alphaModFix/>
          </a:blip>
          <a:srcRect b="139" l="0" r="0" t="139"/>
          <a:stretch/>
        </p:blipFill>
        <p:spPr>
          <a:xfrm>
            <a:off x="9572" y="-32041"/>
            <a:ext cx="21733341" cy="5039419"/>
          </a:xfrm>
          <a:prstGeom prst="rect">
            <a:avLst/>
          </a:prstGeom>
          <a:noFill/>
          <a:ln>
            <a:noFill/>
          </a:ln>
        </p:spPr>
      </p:pic>
      <p:sp>
        <p:nvSpPr>
          <p:cNvPr id="84" name="Google Shape;84;p1"/>
          <p:cNvSpPr/>
          <p:nvPr/>
        </p:nvSpPr>
        <p:spPr>
          <a:xfrm>
            <a:off x="11376000" y="6165521"/>
            <a:ext cx="8999640" cy="720720"/>
          </a:xfrm>
          <a:custGeom>
            <a:rect b="b" l="l" r="r" t="t"/>
            <a:pathLst>
              <a:path extrusionOk="0" h="2004" w="25001">
                <a:moveTo>
                  <a:pt x="333" y="0"/>
                </a:moveTo>
                <a:cubicBezTo>
                  <a:pt x="166" y="0"/>
                  <a:pt x="0" y="166"/>
                  <a:pt x="0" y="333"/>
                </a:cubicBezTo>
                <a:lnTo>
                  <a:pt x="0" y="1669"/>
                </a:lnTo>
                <a:cubicBezTo>
                  <a:pt x="0" y="1836"/>
                  <a:pt x="166" y="2003"/>
                  <a:pt x="333" y="2003"/>
                </a:cubicBezTo>
                <a:lnTo>
                  <a:pt x="24666" y="2003"/>
                </a:lnTo>
                <a:cubicBezTo>
                  <a:pt x="24833" y="2003"/>
                  <a:pt x="25000" y="1836"/>
                  <a:pt x="25000" y="1669"/>
                </a:cubicBezTo>
                <a:lnTo>
                  <a:pt x="25000" y="333"/>
                </a:lnTo>
                <a:cubicBezTo>
                  <a:pt x="25000" y="166"/>
                  <a:pt x="24833" y="0"/>
                  <a:pt x="24666" y="0"/>
                </a:cubicBezTo>
                <a:lnTo>
                  <a:pt x="333" y="0"/>
                </a:lnTo>
              </a:path>
            </a:pathLst>
          </a:custGeom>
          <a:solidFill>
            <a:srgbClr val="39B197"/>
          </a:solidFill>
          <a:ln>
            <a:noFill/>
          </a:ln>
        </p:spPr>
        <p:txBody>
          <a:bodyPr anchorCtr="0" anchor="ctr" bIns="32750" lIns="65150" spcFirstLastPara="1" rIns="65150" wrap="square" tIns="32750">
            <a:noAutofit/>
          </a:bodyPr>
          <a:lstStyle/>
          <a:p>
            <a:pPr indent="0" lvl="0" marL="0" marR="0" rtl="0" algn="ctr">
              <a:lnSpc>
                <a:spcPct val="100000"/>
              </a:lnSpc>
              <a:spcBef>
                <a:spcPts val="0"/>
              </a:spcBef>
              <a:spcAft>
                <a:spcPts val="0"/>
              </a:spcAft>
              <a:buClr>
                <a:srgbClr val="000000"/>
              </a:buClr>
              <a:buSzPts val="4000"/>
              <a:buFont typeface="Arial"/>
              <a:buNone/>
            </a:pPr>
            <a:r>
              <a:rPr b="1" i="0" lang="pt-BR" sz="4000" u="none" cap="none" strike="noStrike">
                <a:solidFill>
                  <a:srgbClr val="FFFFFF"/>
                </a:solidFill>
                <a:latin typeface="Arial"/>
                <a:ea typeface="Arial"/>
                <a:cs typeface="Arial"/>
                <a:sym typeface="Arial"/>
              </a:rPr>
              <a:t>OBJETIVO</a:t>
            </a:r>
            <a:endParaRPr b="0" i="0" sz="40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