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43200638"/>
  <p:notesSz cx="6858000" cy="9144000"/>
  <p:defaultTextStyle>
    <a:defPPr>
      <a:defRPr lang="pt-BR"/>
    </a:defPPr>
    <a:lvl1pPr marL="0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1pPr>
    <a:lvl2pPr marL="1771193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2pPr>
    <a:lvl3pPr marL="3542386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3pPr>
    <a:lvl4pPr marL="5313578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4pPr>
    <a:lvl5pPr marL="7084771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5pPr>
    <a:lvl6pPr marL="8855964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6pPr>
    <a:lvl7pPr marL="10627157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7pPr>
    <a:lvl8pPr marL="12398350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8pPr>
    <a:lvl9pPr marL="14169542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3F"/>
    <a:srgbClr val="52AE32"/>
    <a:srgbClr val="AEC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1488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54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8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30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8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78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54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2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17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26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51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69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A536-23DE-4007-9985-A4CDF9036502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3E0E-573F-44BB-9ACE-06AB19F86F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7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440325" y="5943600"/>
            <a:ext cx="27720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800" b="1" dirty="0" smtClean="0">
                <a:solidFill>
                  <a:srgbClr val="00963F"/>
                </a:solidFill>
                <a:latin typeface="Century Gothic" panose="020B0502020202020204" pitchFamily="34" charset="0"/>
              </a:rPr>
              <a:t>TITLE</a:t>
            </a:r>
            <a:endParaRPr lang="pt-BR" sz="13800" b="1" dirty="0">
              <a:solidFill>
                <a:srgbClr val="00963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40325" y="8540591"/>
            <a:ext cx="2772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800" dirty="0" err="1" smtClean="0">
                <a:latin typeface="Century Gothic" panose="020B0502020202020204" pitchFamily="34" charset="0"/>
              </a:rPr>
              <a:t>Authors</a:t>
            </a:r>
            <a:r>
              <a:rPr lang="pt-BR" sz="8800" dirty="0" smtClean="0">
                <a:latin typeface="Century Gothic" panose="020B0502020202020204" pitchFamily="34" charset="0"/>
              </a:rPr>
              <a:t>, </a:t>
            </a:r>
            <a:r>
              <a:rPr lang="pt-BR" sz="8800" dirty="0" err="1" smtClean="0">
                <a:latin typeface="Century Gothic" panose="020B0502020202020204" pitchFamily="34" charset="0"/>
              </a:rPr>
              <a:t>Institution</a:t>
            </a:r>
            <a:r>
              <a:rPr lang="pt-BR" sz="8800" dirty="0" smtClean="0">
                <a:latin typeface="Century Gothic" panose="020B0502020202020204" pitchFamily="34" charset="0"/>
              </a:rPr>
              <a:t>, E-mail</a:t>
            </a:r>
            <a:endParaRPr lang="pt-BR" sz="8800" dirty="0">
              <a:latin typeface="Century Gothic" panose="020B0502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792199" y="21793200"/>
            <a:ext cx="184731" cy="1165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>
              <a:solidFill>
                <a:srgbClr val="00963F"/>
              </a:solidFill>
            </a:endParaRPr>
          </a:p>
        </p:txBody>
      </p:sp>
      <p:sp>
        <p:nvSpPr>
          <p:cNvPr id="21" name="Espaço Reservado para Conteúdo 20"/>
          <p:cNvSpPr>
            <a:spLocks noGrp="1"/>
          </p:cNvSpPr>
          <p:nvPr>
            <p:ph sz="half" idx="1"/>
          </p:nvPr>
        </p:nvSpPr>
        <p:spPr>
          <a:xfrm>
            <a:off x="1440325" y="12642508"/>
            <a:ext cx="11952000" cy="8568000"/>
          </a:xfrm>
          <a:noFill/>
          <a:ln>
            <a:solidFill>
              <a:srgbClr val="00963F"/>
            </a:solidFill>
          </a:ln>
        </p:spPr>
        <p:txBody>
          <a:bodyPr anchor="ctr">
            <a:noAutofit/>
          </a:bodyPr>
          <a:lstStyle/>
          <a:p>
            <a:endParaRPr lang="en-US" sz="7200" dirty="0">
              <a:latin typeface="Century Gothic" panose="020B0502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783459" y="10941477"/>
            <a:ext cx="8321964" cy="3260884"/>
          </a:xfrm>
          <a:prstGeom prst="rect">
            <a:avLst/>
          </a:prstGeom>
          <a:solidFill>
            <a:srgbClr val="52A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b="1" dirty="0" smtClean="0">
                <a:latin typeface="Century Gothic" panose="020B0502020202020204" pitchFamily="34" charset="0"/>
              </a:rPr>
              <a:t>SUBTITLE SAMPLE</a:t>
            </a:r>
            <a:endParaRPr lang="pt-BR" sz="8800" b="1" dirty="0">
              <a:latin typeface="Century Gothic" panose="020B0502020202020204" pitchFamily="34" charset="0"/>
            </a:endParaRPr>
          </a:p>
        </p:txBody>
      </p:sp>
      <p:sp>
        <p:nvSpPr>
          <p:cNvPr id="22" name="Espaço Reservado para Conteúdo 21"/>
          <p:cNvSpPr>
            <a:spLocks noGrp="1"/>
          </p:cNvSpPr>
          <p:nvPr>
            <p:ph sz="half" idx="2"/>
          </p:nvPr>
        </p:nvSpPr>
        <p:spPr>
          <a:xfrm>
            <a:off x="1516199" y="22958584"/>
            <a:ext cx="11952000" cy="16208216"/>
          </a:xfrm>
          <a:ln>
            <a:solidFill>
              <a:srgbClr val="00963F"/>
            </a:solidFill>
          </a:ln>
        </p:spPr>
        <p:txBody>
          <a:bodyPr anchor="ctr">
            <a:noAutofit/>
          </a:bodyPr>
          <a:lstStyle/>
          <a:p>
            <a:endParaRPr lang="en-US" sz="7200" dirty="0">
              <a:latin typeface="Century Gothic" panose="020B0502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3255343" y="21641676"/>
            <a:ext cx="8321964" cy="3260884"/>
          </a:xfrm>
          <a:prstGeom prst="rect">
            <a:avLst/>
          </a:prstGeom>
          <a:solidFill>
            <a:srgbClr val="52A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b="1" dirty="0" smtClean="0">
                <a:latin typeface="Century Gothic" panose="020B0502020202020204" pitchFamily="34" charset="0"/>
              </a:rPr>
              <a:t>SUBTITLE SAMPLE</a:t>
            </a:r>
            <a:endParaRPr lang="pt-BR" sz="8800" b="1" dirty="0">
              <a:latin typeface="Century Gothic" panose="020B0502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4103720" y="12494730"/>
            <a:ext cx="15120000" cy="20036254"/>
          </a:xfrm>
          <a:prstGeom prst="rect">
            <a:avLst/>
          </a:prstGeom>
          <a:noFill/>
          <a:ln>
            <a:solidFill>
              <a:srgbClr val="00963F"/>
            </a:solidFill>
          </a:ln>
        </p:spPr>
        <p:txBody>
          <a:bodyPr wrap="square" rtlCol="0" anchor="ctr">
            <a:no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 smtClean="0">
              <a:latin typeface="Century Gothic" panose="020B0502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>
              <a:latin typeface="Century Gothic" panose="020B0502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 smtClean="0">
              <a:latin typeface="Century Gothic" panose="020B0502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>
              <a:latin typeface="Century Gothic" panose="020B0502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 smtClean="0">
              <a:latin typeface="Century Gothic" panose="020B0502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>
              <a:latin typeface="Century Gothic" panose="020B0502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 smtClean="0">
                <a:latin typeface="Century Gothic" panose="020B0502020202020204" pitchFamily="34" charset="0"/>
              </a:rPr>
              <a:t>You can freely alter this layout, according to your needs.</a:t>
            </a:r>
            <a:endParaRPr lang="pt-BR" sz="7200" dirty="0" smtClean="0">
              <a:latin typeface="Century Gothic" panose="020B0502020202020204" pitchFamily="34" charset="0"/>
            </a:endParaRPr>
          </a:p>
          <a:p>
            <a:endParaRPr lang="pt-BR" sz="7200" dirty="0">
              <a:latin typeface="Century Gothic" panose="020B0502020202020204" pitchFamily="34" charset="0"/>
            </a:endParaRPr>
          </a:p>
          <a:p>
            <a:endParaRPr lang="pt-BR" sz="7200" dirty="0" smtClean="0">
              <a:latin typeface="Century Gothic" panose="020B0502020202020204" pitchFamily="34" charset="0"/>
            </a:endParaRPr>
          </a:p>
          <a:p>
            <a:endParaRPr lang="pt-BR" sz="7200" dirty="0">
              <a:latin typeface="Century Gothic" panose="020B0502020202020204" pitchFamily="34" charset="0"/>
            </a:endParaRPr>
          </a:p>
          <a:p>
            <a:endParaRPr lang="pt-BR" sz="7200" dirty="0" smtClean="0">
              <a:latin typeface="Century Gothic" panose="020B0502020202020204" pitchFamily="34" charset="0"/>
            </a:endParaRPr>
          </a:p>
          <a:p>
            <a:endParaRPr lang="pt-BR" sz="7200" dirty="0">
              <a:latin typeface="Century Gothic" panose="020B0502020202020204" pitchFamily="34" charset="0"/>
            </a:endParaRPr>
          </a:p>
          <a:p>
            <a:endParaRPr lang="pt-BR" sz="7200" dirty="0" smtClean="0">
              <a:latin typeface="Century Gothic" panose="020B0502020202020204" pitchFamily="34" charset="0"/>
            </a:endParaRPr>
          </a:p>
          <a:p>
            <a:endParaRPr lang="pt-BR" sz="7200" dirty="0" smtClean="0">
              <a:latin typeface="Century Gothic" panose="020B0502020202020204" pitchFamily="34" charset="0"/>
            </a:endParaRPr>
          </a:p>
          <a:p>
            <a:endParaRPr lang="pt-BR" sz="7200" dirty="0">
              <a:latin typeface="Century Gothic" panose="020B0502020202020204" pitchFamily="34" charset="0"/>
            </a:endParaRPr>
          </a:p>
          <a:p>
            <a:endParaRPr lang="pt-BR" sz="7200" dirty="0" smtClean="0">
              <a:latin typeface="Century Gothic" panose="020B0502020202020204" pitchFamily="34" charset="0"/>
            </a:endParaRPr>
          </a:p>
          <a:p>
            <a:endParaRPr lang="pt-BR" sz="7200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7343720" y="10941477"/>
            <a:ext cx="11880000" cy="3260884"/>
          </a:xfrm>
          <a:prstGeom prst="rect">
            <a:avLst/>
          </a:prstGeom>
          <a:solidFill>
            <a:srgbClr val="52A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b="1" dirty="0" smtClean="0">
                <a:latin typeface="Century Gothic" panose="020B0502020202020204" pitchFamily="34" charset="0"/>
              </a:rPr>
              <a:t>SUBTITLE SAMPLE</a:t>
            </a:r>
            <a:endParaRPr lang="pt-BR" sz="8800" b="1" dirty="0">
              <a:latin typeface="Century Gothic" panose="020B0502020202020204" pitchFamily="34" charset="0"/>
            </a:endParaRPr>
          </a:p>
        </p:txBody>
      </p:sp>
      <p:sp>
        <p:nvSpPr>
          <p:cNvPr id="28" name="CaixaDeTexto 27"/>
          <p:cNvSpPr txBox="1">
            <a:spLocks/>
          </p:cNvSpPr>
          <p:nvPr/>
        </p:nvSpPr>
        <p:spPr>
          <a:xfrm>
            <a:off x="14103719" y="34744266"/>
            <a:ext cx="15056605" cy="7775334"/>
          </a:xfrm>
          <a:prstGeom prst="rect">
            <a:avLst/>
          </a:prstGeom>
          <a:noFill/>
          <a:ln>
            <a:solidFill>
              <a:srgbClr val="00963F"/>
            </a:solidFill>
          </a:ln>
        </p:spPr>
        <p:txBody>
          <a:bodyPr wrap="none" rtlCol="0" anchor="ctr">
            <a:no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pt-BR" sz="7200" dirty="0" err="1" smtClean="0">
                <a:latin typeface="Century Gothic" panose="020B0502020202020204" pitchFamily="34" charset="0"/>
              </a:rPr>
              <a:t>Text</a:t>
            </a:r>
            <a:endParaRPr lang="pt-BR" sz="7200" dirty="0" smtClean="0">
              <a:latin typeface="Century Gothic" panose="020B0502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pt-BR" sz="7200" dirty="0" smtClean="0">
              <a:latin typeface="Century Gothic" panose="020B050202020202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6566259" y="33113824"/>
            <a:ext cx="11880000" cy="3260884"/>
          </a:xfrm>
          <a:prstGeom prst="rect">
            <a:avLst/>
          </a:prstGeom>
          <a:solidFill>
            <a:srgbClr val="52A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b="1" dirty="0" smtClean="0">
                <a:latin typeface="Century Gothic" panose="020B0502020202020204" pitchFamily="34" charset="0"/>
              </a:rPr>
              <a:t>SUBTITLE SAMPLE</a:t>
            </a:r>
            <a:endParaRPr lang="pt-BR" sz="8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27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 Gabriele Rauber</dc:creator>
  <cp:lastModifiedBy>Amanda Gabriele Rauber</cp:lastModifiedBy>
  <cp:revision>8</cp:revision>
  <dcterms:created xsi:type="dcterms:W3CDTF">2017-10-17T11:26:53Z</dcterms:created>
  <dcterms:modified xsi:type="dcterms:W3CDTF">2017-10-18T17:04:51Z</dcterms:modified>
</cp:coreProperties>
</file>